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324" r:id="rId3"/>
    <p:sldId id="267" r:id="rId4"/>
    <p:sldId id="264" r:id="rId5"/>
    <p:sldId id="265" r:id="rId6"/>
    <p:sldId id="266" r:id="rId7"/>
    <p:sldId id="263" r:id="rId8"/>
    <p:sldId id="268" r:id="rId9"/>
    <p:sldId id="277" r:id="rId10"/>
    <p:sldId id="278" r:id="rId11"/>
    <p:sldId id="279" r:id="rId12"/>
    <p:sldId id="280" r:id="rId13"/>
    <p:sldId id="281" r:id="rId14"/>
    <p:sldId id="282" r:id="rId15"/>
    <p:sldId id="283" r:id="rId16"/>
    <p:sldId id="284" r:id="rId17"/>
    <p:sldId id="285" r:id="rId18"/>
    <p:sldId id="325" r:id="rId19"/>
    <p:sldId id="288" r:id="rId20"/>
    <p:sldId id="290" r:id="rId21"/>
    <p:sldId id="271" r:id="rId22"/>
    <p:sldId id="291" r:id="rId23"/>
    <p:sldId id="292" r:id="rId24"/>
    <p:sldId id="326" r:id="rId25"/>
    <p:sldId id="316" r:id="rId26"/>
    <p:sldId id="296" r:id="rId27"/>
    <p:sldId id="297" r:id="rId28"/>
    <p:sldId id="327" r:id="rId29"/>
    <p:sldId id="298" r:id="rId30"/>
    <p:sldId id="299" r:id="rId31"/>
    <p:sldId id="328" r:id="rId32"/>
    <p:sldId id="300" r:id="rId33"/>
    <p:sldId id="301" r:id="rId34"/>
    <p:sldId id="329" r:id="rId35"/>
    <p:sldId id="302" r:id="rId36"/>
    <p:sldId id="303" r:id="rId37"/>
    <p:sldId id="330" r:id="rId38"/>
    <p:sldId id="304" r:id="rId39"/>
    <p:sldId id="305" r:id="rId40"/>
    <p:sldId id="331" r:id="rId41"/>
    <p:sldId id="306" r:id="rId42"/>
    <p:sldId id="307" r:id="rId43"/>
    <p:sldId id="332" r:id="rId44"/>
    <p:sldId id="308" r:id="rId45"/>
    <p:sldId id="309" r:id="rId46"/>
    <p:sldId id="333" r:id="rId47"/>
    <p:sldId id="310" r:id="rId48"/>
    <p:sldId id="311" r:id="rId49"/>
    <p:sldId id="334" r:id="rId50"/>
    <p:sldId id="312" r:id="rId51"/>
    <p:sldId id="313" r:id="rId52"/>
    <p:sldId id="287" r:id="rId53"/>
    <p:sldId id="335" r:id="rId54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CC"/>
    <a:srgbClr val="FF9999"/>
    <a:srgbClr val="FF6699"/>
    <a:srgbClr val="FFFFCC"/>
    <a:srgbClr val="FF3399"/>
    <a:srgbClr val="FFCCFF"/>
    <a:srgbClr val="FF0066"/>
    <a:srgbClr val="FF66FF"/>
    <a:srgbClr val="FF33CC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Stile medio 2 - Color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70" d="100"/>
          <a:sy n="70" d="100"/>
        </p:scale>
        <p:origin x="365" y="3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38116DD-E8FA-4B02-AF14-CE67B0C96B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68982A1B-B45D-4CD5-A28B-25339DB4D9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17347B2-D3B2-4818-8925-6A3F20644D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5BF77-AF2A-47E9-BE01-FA5701439B9D}" type="datetimeFigureOut">
              <a:rPr lang="it-IT" smtClean="0"/>
              <a:t>13/11/2024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B939BCA-3CC8-4F7D-A99D-CB6BE05EDE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E3C9D53-5561-44FE-B91D-46C28D9F5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19F5E-B031-4906-9C91-101F31483BA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47181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60B54EB-4CB2-44BE-828E-968B4CFDC9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02FE9C38-3B42-4D6B-96E7-CD5BBCB636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9934645-E80A-4BDF-8587-BFA1A41716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5BF77-AF2A-47E9-BE01-FA5701439B9D}" type="datetimeFigureOut">
              <a:rPr lang="it-IT" smtClean="0"/>
              <a:t>13/11/2024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A1018D7-9792-4032-A026-4F1311BC32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BD4C490-5218-4C02-A3F7-CB2A61557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19F5E-B031-4906-9C91-101F31483BA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59696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35556F7E-F08B-4540-965E-036BB0186CF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8759C333-0018-4DAF-AF05-3DF1CA0683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D485A0E-7DDC-4B0A-9B29-BFE1E021D3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5BF77-AF2A-47E9-BE01-FA5701439B9D}" type="datetimeFigureOut">
              <a:rPr lang="it-IT" smtClean="0"/>
              <a:t>13/11/2024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0FEF148-9748-4748-BDBC-86BAF06634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8976877-EF0B-4C5C-81DF-173A4ECB2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19F5E-B031-4906-9C91-101F31483BA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03723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D378EC4-C1C0-4080-9ED3-8D5B6B3345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588EB92-3AC6-4132-BE40-62F7E761C3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3886C0D-4706-41EA-866C-67696CEF62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5BF77-AF2A-47E9-BE01-FA5701439B9D}" type="datetimeFigureOut">
              <a:rPr lang="it-IT" smtClean="0"/>
              <a:t>13/11/2024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8178EA4-3160-4586-B58A-756AF75FAF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6536146-B2ED-4CF7-83A9-A2E9D4FC6A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19F5E-B031-4906-9C91-101F31483BA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57783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1A5B2DA-B42A-4CD9-8397-754C681433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507D035-0529-46C7-8764-680072C0D0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B573683-059E-4FD1-AA57-D38926D885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5BF77-AF2A-47E9-BE01-FA5701439B9D}" type="datetimeFigureOut">
              <a:rPr lang="it-IT" smtClean="0"/>
              <a:t>13/11/2024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08363D0-5D32-4311-BE8A-D86D22FC3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6D553B9-2279-4071-915E-ABB77F5C0D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19F5E-B031-4906-9C91-101F31483BA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210902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A42F4FE-EAB4-4858-A13E-398028397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15E8509-D1D4-4037-BF2A-0C96DB898A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AC1406D-0006-4AF7-BF65-2D98AFA760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B6EBEFAF-4DD0-4C28-BCC1-9CA04E00C1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5BF77-AF2A-47E9-BE01-FA5701439B9D}" type="datetimeFigureOut">
              <a:rPr lang="it-IT" smtClean="0"/>
              <a:t>13/11/2024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A80E5E88-2CCC-49E6-A572-17500FCCD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E8A6E9D-2703-4947-8281-98753B9F7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19F5E-B031-4906-9C91-101F31483BA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714915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CAA70AF-B674-452F-A1CF-72BFCAD527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6BCA1D0-8C18-4E91-915F-00C79C14D0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D1EFCB6A-921A-4DFD-B697-513599A170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C8CD8160-AD07-4AA0-A3ED-1DB883A42D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2BDB8E93-7D87-4FCB-A057-D9253B985C4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0BF05852-D559-4795-BB86-92982315A1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5BF77-AF2A-47E9-BE01-FA5701439B9D}" type="datetimeFigureOut">
              <a:rPr lang="it-IT" smtClean="0"/>
              <a:t>13/11/2024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D417C017-9303-4571-B419-8D9FFFB1E5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1047E6A8-97F2-4E6C-8EFE-D9928ABE3B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19F5E-B031-4906-9C91-101F31483BA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459962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CD4592F-D6CB-4922-A50A-6113E4FF91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BF1C83B2-E575-499D-9A7D-CBE538EDAF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5BF77-AF2A-47E9-BE01-FA5701439B9D}" type="datetimeFigureOut">
              <a:rPr lang="it-IT" smtClean="0"/>
              <a:t>13/11/2024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9D7CEA52-FC48-49B1-85A3-EE6D709E4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D26F6219-260B-4D81-A8D9-83E5920A37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19F5E-B031-4906-9C91-101F31483BA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74009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ABFC9555-93F1-42DE-9A5C-7200F96DD6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5BF77-AF2A-47E9-BE01-FA5701439B9D}" type="datetimeFigureOut">
              <a:rPr lang="it-IT" smtClean="0"/>
              <a:t>13/11/2024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130B77B1-80C5-4A2D-BB02-3AD435CBEF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D9C35452-432C-4BCF-B402-11B3EDE5EC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19F5E-B031-4906-9C91-101F31483BA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761462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046F864-B10D-4B27-B1A5-739F4E7581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856DABC-44C5-4417-9BB5-6885540CEC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F67643BC-72E8-433D-B473-A34AD8C87A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84871C5-1B00-4966-8C4C-E7DC06C29C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5BF77-AF2A-47E9-BE01-FA5701439B9D}" type="datetimeFigureOut">
              <a:rPr lang="it-IT" smtClean="0"/>
              <a:t>13/11/2024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7C41ED0C-705C-46A5-A89A-D5433730F0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726038E-0D19-4163-B177-DCBB86243B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19F5E-B031-4906-9C91-101F31483BA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92861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D1B6F5F-8A53-4867-89E1-079E45ED9C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DDA47831-3F7F-49C0-B14D-1C30E45156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A2BDF7A4-D4C1-454B-8D8B-D550F4D2C5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BE09A861-5D74-4146-BF91-D6C8B2E5C8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5BF77-AF2A-47E9-BE01-FA5701439B9D}" type="datetimeFigureOut">
              <a:rPr lang="it-IT" smtClean="0"/>
              <a:t>13/11/2024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C059534-D7FA-4C4C-BE7C-29973DCE83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251104E4-B907-4E03-B9B4-342025B6A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19F5E-B031-4906-9C91-101F31483BA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39939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C796D3A1-7E9F-4CE3-80BB-1231A90756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37ADB7A-A530-489E-A6AB-6BF507861F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492299A-AE7A-4E09-9E51-775F215D8E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B5BF77-AF2A-47E9-BE01-FA5701439B9D}" type="datetimeFigureOut">
              <a:rPr lang="it-IT" smtClean="0"/>
              <a:t>13/11/2024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CE94F2E-DF2A-4301-931E-20F178CA55D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9444AC2-6A29-403F-9B5B-EB1834495D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B19F5E-B031-4906-9C91-101F31483BA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149996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black-board-chalk-traces-school-1072366/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slide" Target="slide18.xml"/><Relationship Id="rId5" Type="http://schemas.openxmlformats.org/officeDocument/2006/relationships/slide" Target="slide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slide" Target="slide1.xml"/><Relationship Id="rId3" Type="http://schemas.openxmlformats.org/officeDocument/2006/relationships/slide" Target="slide19.xml"/><Relationship Id="rId7" Type="http://schemas.openxmlformats.org/officeDocument/2006/relationships/slide" Target="slide2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" Target="slide22.xml"/><Relationship Id="rId5" Type="http://schemas.openxmlformats.org/officeDocument/2006/relationships/slide" Target="slide21.xml"/><Relationship Id="rId4" Type="http://schemas.openxmlformats.org/officeDocument/2006/relationships/slide" Target="slide20.xml"/><Relationship Id="rId9" Type="http://schemas.openxmlformats.org/officeDocument/2006/relationships/slide" Target="slide2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.xml"/><Relationship Id="rId3" Type="http://schemas.openxmlformats.org/officeDocument/2006/relationships/slide" Target="slide3.xml"/><Relationship Id="rId7" Type="http://schemas.openxmlformats.org/officeDocument/2006/relationships/slide" Target="slide6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" Target="slide7.xml"/><Relationship Id="rId5" Type="http://schemas.openxmlformats.org/officeDocument/2006/relationships/slide" Target="slide5.xml"/><Relationship Id="rId4" Type="http://schemas.openxmlformats.org/officeDocument/2006/relationships/slide" Target="slide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slide" Target="slide37.xml"/><Relationship Id="rId3" Type="http://schemas.openxmlformats.org/officeDocument/2006/relationships/slide" Target="slide1.xml"/><Relationship Id="rId7" Type="http://schemas.openxmlformats.org/officeDocument/2006/relationships/slide" Target="slide34.xml"/><Relationship Id="rId12" Type="http://schemas.openxmlformats.org/officeDocument/2006/relationships/slide" Target="slide49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" Target="slide31.xml"/><Relationship Id="rId11" Type="http://schemas.openxmlformats.org/officeDocument/2006/relationships/slide" Target="slide46.xml"/><Relationship Id="rId5" Type="http://schemas.openxmlformats.org/officeDocument/2006/relationships/slide" Target="slide28.xml"/><Relationship Id="rId10" Type="http://schemas.openxmlformats.org/officeDocument/2006/relationships/slide" Target="slide43.xml"/><Relationship Id="rId4" Type="http://schemas.openxmlformats.org/officeDocument/2006/relationships/slide" Target="slide25.xml"/><Relationship Id="rId9" Type="http://schemas.openxmlformats.org/officeDocument/2006/relationships/slide" Target="slide40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26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slide" Target="slide24.xml"/><Relationship Id="rId4" Type="http://schemas.openxmlformats.org/officeDocument/2006/relationships/slide" Target="slide2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29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slide" Target="slide24.xml"/><Relationship Id="rId4" Type="http://schemas.openxmlformats.org/officeDocument/2006/relationships/slide" Target="slide30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" Target="slide3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slide" Target="slide24.xml"/><Relationship Id="rId4" Type="http://schemas.openxmlformats.org/officeDocument/2006/relationships/slide" Target="slide3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" Target="slide35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slide" Target="slide24.xml"/><Relationship Id="rId4" Type="http://schemas.openxmlformats.org/officeDocument/2006/relationships/slide" Target="slide36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" Target="slide38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slide" Target="slide24.xml"/><Relationship Id="rId4" Type="http://schemas.openxmlformats.org/officeDocument/2006/relationships/slide" Target="slide39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slide" Target="slide42.xml"/><Relationship Id="rId4" Type="http://schemas.openxmlformats.org/officeDocument/2006/relationships/slide" Target="slide41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" Target="slide4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slide" Target="slide24.xml"/><Relationship Id="rId4" Type="http://schemas.openxmlformats.org/officeDocument/2006/relationships/slide" Target="slide45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slide" Target="slide47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slide" Target="slide24.xml"/><Relationship Id="rId4" Type="http://schemas.openxmlformats.org/officeDocument/2006/relationships/slide" Target="slide48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slide" Target="slide50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slide" Target="slide24.xml"/><Relationship Id="rId4" Type="http://schemas.openxmlformats.org/officeDocument/2006/relationships/slide" Target="slide5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black-board-chalk-traces-school-1072366/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black-board-chalk-traces-school-1072366/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slide" Target="slide13.xml"/><Relationship Id="rId13" Type="http://schemas.openxmlformats.org/officeDocument/2006/relationships/slide" Target="slide10.xml"/><Relationship Id="rId3" Type="http://schemas.openxmlformats.org/officeDocument/2006/relationships/slide" Target="slide8.xml"/><Relationship Id="rId7" Type="http://schemas.openxmlformats.org/officeDocument/2006/relationships/slide" Target="slide12.xml"/><Relationship Id="rId12" Type="http://schemas.openxmlformats.org/officeDocument/2006/relationships/slide" Target="slide17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" Target="slide11.xml"/><Relationship Id="rId11" Type="http://schemas.openxmlformats.org/officeDocument/2006/relationships/slide" Target="slide16.xml"/><Relationship Id="rId5" Type="http://schemas.openxmlformats.org/officeDocument/2006/relationships/slide" Target="slide9.xml"/><Relationship Id="rId10" Type="http://schemas.openxmlformats.org/officeDocument/2006/relationships/slide" Target="slide15.xml"/><Relationship Id="rId4" Type="http://schemas.openxmlformats.org/officeDocument/2006/relationships/slide" Target="slide1.xml"/><Relationship Id="rId9" Type="http://schemas.openxmlformats.org/officeDocument/2006/relationships/slide" Target="slide1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ttangolo 24">
            <a:extLst>
              <a:ext uri="{FF2B5EF4-FFF2-40B4-BE49-F238E27FC236}">
                <a16:creationId xmlns:a16="http://schemas.microsoft.com/office/drawing/2014/main" id="{68EC9DCF-0221-477B-BF54-47830DC91F70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2">
              <a:alphaModFix amt="79000"/>
              <a:extLst>
                <a:ext uri="{837473B0-CC2E-450A-ABE3-18F120FF3D39}">
                  <a1611:picAttrSrcUrl xmlns:a1611="http://schemas.microsoft.com/office/drawing/2016/11/main" r:id="rId3"/>
                </a:ext>
              </a:extLst>
            </a:blip>
            <a:stretch>
              <a:fillRect/>
            </a:stretch>
          </a:blipFill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678392D1-5474-4751-9C8D-E278B2C25932}"/>
              </a:ext>
            </a:extLst>
          </p:cNvPr>
          <p:cNvSpPr txBox="1"/>
          <p:nvPr/>
        </p:nvSpPr>
        <p:spPr>
          <a:xfrm>
            <a:off x="1167323" y="1326088"/>
            <a:ext cx="9310177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7200">
                <a:solidFill>
                  <a:schemeClr val="bg1"/>
                </a:solidFill>
                <a:latin typeface="Segoe Print" panose="02000600000000000000" pitchFamily="2" charset="0"/>
              </a:rPr>
              <a:t>   Dati INVALS</a:t>
            </a:r>
            <a:r>
              <a:rPr lang="it-IT" sz="9600">
                <a:solidFill>
                  <a:schemeClr val="bg1"/>
                </a:solidFill>
                <a:latin typeface="Segoe Print" panose="02000600000000000000" pitchFamily="2" charset="0"/>
              </a:rPr>
              <a:t>I</a:t>
            </a:r>
            <a:r>
              <a:rPr lang="it-IT" sz="7200">
                <a:solidFill>
                  <a:schemeClr val="bg1"/>
                </a:solidFill>
                <a:latin typeface="Segoe Print" panose="02000600000000000000" pitchFamily="2" charset="0"/>
              </a:rPr>
              <a:t> </a:t>
            </a:r>
          </a:p>
          <a:p>
            <a:pPr algn="ctr"/>
            <a:endParaRPr lang="it-IT" sz="3200">
              <a:solidFill>
                <a:schemeClr val="bg1"/>
              </a:solidFill>
              <a:latin typeface="Segoe Print" panose="02000600000000000000" pitchFamily="2" charset="0"/>
            </a:endParaRPr>
          </a:p>
          <a:p>
            <a:pPr algn="ctr"/>
            <a:r>
              <a:rPr lang="it-IT" sz="3200">
                <a:solidFill>
                  <a:schemeClr val="bg1"/>
                </a:solidFill>
                <a:latin typeface="Segoe Print" panose="02000600000000000000" pitchFamily="2" charset="0"/>
              </a:rPr>
              <a:t>         a.s. 2023/2024</a:t>
            </a:r>
          </a:p>
          <a:p>
            <a:pPr algn="ctr"/>
            <a:endParaRPr lang="it-IT" sz="3200">
              <a:solidFill>
                <a:schemeClr val="bg1"/>
              </a:solidFill>
              <a:latin typeface="Segoe Print" panose="02000600000000000000" pitchFamily="2" charset="0"/>
            </a:endParaRPr>
          </a:p>
          <a:p>
            <a:pPr algn="ctr"/>
            <a:endParaRPr lang="it-IT" sz="3200">
              <a:solidFill>
                <a:schemeClr val="bg1"/>
              </a:solidFill>
              <a:latin typeface="Segoe Print" panose="02000600000000000000" pitchFamily="2" charset="0"/>
            </a:endParaRPr>
          </a:p>
          <a:p>
            <a:pPr algn="ctr"/>
            <a:endParaRPr lang="it-IT" sz="3200">
              <a:solidFill>
                <a:schemeClr val="bg1"/>
              </a:solidFill>
              <a:latin typeface="Segoe Print" panose="02000600000000000000" pitchFamily="2" charset="0"/>
            </a:endParaRPr>
          </a:p>
          <a:p>
            <a:pPr algn="ctr"/>
            <a:endParaRPr lang="it-IT" sz="3200">
              <a:solidFill>
                <a:schemeClr val="bg1"/>
              </a:solidFill>
              <a:latin typeface="Segoe Print" panose="02000600000000000000" pitchFamily="2" charset="0"/>
            </a:endParaRPr>
          </a:p>
          <a:p>
            <a:r>
              <a:rPr lang="it-IT" sz="3200">
                <a:solidFill>
                  <a:schemeClr val="bg1"/>
                </a:solidFill>
                <a:latin typeface="Segoe Print" panose="02000600000000000000" pitchFamily="2" charset="0"/>
              </a:rPr>
              <a:t>  </a:t>
            </a:r>
            <a:r>
              <a:rPr lang="it-IT" sz="4400">
                <a:solidFill>
                  <a:schemeClr val="bg1"/>
                </a:solidFill>
                <a:latin typeface="Segoe Print" panose="02000600000000000000" pitchFamily="2" charset="0"/>
              </a:rPr>
              <a:t>LICEO</a:t>
            </a:r>
            <a:r>
              <a:rPr lang="it-IT" sz="3200">
                <a:solidFill>
                  <a:schemeClr val="bg1"/>
                </a:solidFill>
                <a:latin typeface="Segoe Print" panose="02000600000000000000" pitchFamily="2" charset="0"/>
              </a:rPr>
              <a:t> </a:t>
            </a:r>
            <a:r>
              <a:rPr lang="it-IT" sz="3200">
                <a:solidFill>
                  <a:schemeClr val="bg1"/>
                </a:solidFill>
                <a:latin typeface="Segoe Print" panose="02000600000000000000" pitchFamily="2" charset="0"/>
                <a:sym typeface="Symbol" panose="05050102010706020507" pitchFamily="18" charset="2"/>
              </a:rPr>
              <a:t> </a:t>
            </a:r>
            <a:r>
              <a:rPr lang="it-IT" sz="3200">
                <a:solidFill>
                  <a:schemeClr val="bg1"/>
                </a:solidFill>
                <a:latin typeface="Segoe Print" panose="02000600000000000000" pitchFamily="2" charset="0"/>
              </a:rPr>
              <a:t>P. NERVI–G. FERRARI</a:t>
            </a:r>
            <a:r>
              <a:rPr lang="it-IT" sz="3200">
                <a:solidFill>
                  <a:schemeClr val="bg1"/>
                </a:solidFill>
                <a:latin typeface="Segoe Print" panose="02000600000000000000" pitchFamily="2" charset="0"/>
                <a:sym typeface="Symbol" panose="05050102010706020507" pitchFamily="18" charset="2"/>
              </a:rPr>
              <a:t></a:t>
            </a:r>
            <a:endParaRPr lang="it-IT" sz="3200">
              <a:solidFill>
                <a:schemeClr val="bg1"/>
              </a:solidFill>
              <a:latin typeface="Segoe Print" panose="02000600000000000000" pitchFamily="2" charset="0"/>
            </a:endParaRPr>
          </a:p>
        </p:txBody>
      </p:sp>
      <p:grpSp>
        <p:nvGrpSpPr>
          <p:cNvPr id="22" name="Gruppo 21">
            <a:extLst>
              <a:ext uri="{FF2B5EF4-FFF2-40B4-BE49-F238E27FC236}">
                <a16:creationId xmlns:a16="http://schemas.microsoft.com/office/drawing/2014/main" id="{92D84096-F78A-4651-B95B-99A7533137B8}"/>
              </a:ext>
            </a:extLst>
          </p:cNvPr>
          <p:cNvGrpSpPr>
            <a:grpSpLocks noChangeAspect="1"/>
          </p:cNvGrpSpPr>
          <p:nvPr/>
        </p:nvGrpSpPr>
        <p:grpSpPr>
          <a:xfrm>
            <a:off x="346438" y="2776855"/>
            <a:ext cx="3905918" cy="3910038"/>
            <a:chOff x="3266612" y="428250"/>
            <a:chExt cx="5995178" cy="6001501"/>
          </a:xfrm>
          <a:solidFill>
            <a:schemeClr val="tx1">
              <a:lumMod val="85000"/>
              <a:lumOff val="15000"/>
            </a:schemeClr>
          </a:solidFill>
        </p:grpSpPr>
        <p:sp>
          <p:nvSpPr>
            <p:cNvPr id="23" name="Ovale 22">
              <a:extLst>
                <a:ext uri="{FF2B5EF4-FFF2-40B4-BE49-F238E27FC236}">
                  <a16:creationId xmlns:a16="http://schemas.microsoft.com/office/drawing/2014/main" id="{1682C02D-F883-4C70-BB73-589E22F2830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534122" y="698922"/>
              <a:ext cx="5460159" cy="5460160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  <a:scene3d>
              <a:camera prst="orthographicFront"/>
              <a:lightRig rig="threePt" dir="t"/>
            </a:scene3d>
            <a:sp3d prstMaterial="clear">
              <a:bevelT w="1371600" h="1371600"/>
              <a:bevelB w="1371600" h="13716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4" name="Cerchio vuoto 23">
              <a:extLst>
                <a:ext uri="{FF2B5EF4-FFF2-40B4-BE49-F238E27FC236}">
                  <a16:creationId xmlns:a16="http://schemas.microsoft.com/office/drawing/2014/main" id="{3B6155D8-2834-4BA9-B6A1-ACCF70E55BE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266612" y="428250"/>
              <a:ext cx="5995178" cy="6001501"/>
            </a:xfrm>
            <a:prstGeom prst="donut">
              <a:avLst>
                <a:gd name="adj" fmla="val 4502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tx1"/>
                </a:solidFill>
              </a:endParaRPr>
            </a:p>
          </p:txBody>
        </p:sp>
      </p:grpSp>
      <p:sp>
        <p:nvSpPr>
          <p:cNvPr id="34" name="CasellaDiTesto 33">
            <a:extLst>
              <a:ext uri="{FF2B5EF4-FFF2-40B4-BE49-F238E27FC236}">
                <a16:creationId xmlns:a16="http://schemas.microsoft.com/office/drawing/2014/main" id="{7DF69272-98F8-44CF-B11D-94B90D4032E0}"/>
              </a:ext>
            </a:extLst>
          </p:cNvPr>
          <p:cNvSpPr txBox="1"/>
          <p:nvPr/>
        </p:nvSpPr>
        <p:spPr>
          <a:xfrm>
            <a:off x="702038" y="3812459"/>
            <a:ext cx="3176659" cy="2059044"/>
          </a:xfrm>
          <a:prstGeom prst="rect">
            <a:avLst/>
          </a:prstGeom>
          <a:noFill/>
        </p:spPr>
        <p:txBody>
          <a:bodyPr wrap="square" rtlCol="0">
            <a:prstTxWarp prst="textInflate">
              <a:avLst/>
            </a:prstTxWarp>
            <a:spAutoFit/>
          </a:bodyPr>
          <a:lstStyle/>
          <a:p>
            <a:pPr algn="ctr"/>
            <a:r>
              <a:rPr lang="it-IT" sz="3600" b="1">
                <a:solidFill>
                  <a:schemeClr val="bg1"/>
                </a:solidFill>
                <a:latin typeface="Segoe Print" panose="02000600000000000000" pitchFamily="2" charset="0"/>
              </a:rPr>
              <a:t>RISULTATI ISTITUTO grado 10</a:t>
            </a:r>
          </a:p>
        </p:txBody>
      </p:sp>
      <p:sp>
        <p:nvSpPr>
          <p:cNvPr id="44" name="CasellaDiTesto 43">
            <a:extLst>
              <a:ext uri="{FF2B5EF4-FFF2-40B4-BE49-F238E27FC236}">
                <a16:creationId xmlns:a16="http://schemas.microsoft.com/office/drawing/2014/main" id="{ACB7C683-41BE-4AE8-A359-71A3B469C30B}"/>
              </a:ext>
            </a:extLst>
          </p:cNvPr>
          <p:cNvSpPr txBox="1"/>
          <p:nvPr/>
        </p:nvSpPr>
        <p:spPr>
          <a:xfrm>
            <a:off x="8510757" y="1316900"/>
            <a:ext cx="3137662" cy="2115612"/>
          </a:xfrm>
          <a:prstGeom prst="rect">
            <a:avLst/>
          </a:prstGeom>
          <a:noFill/>
        </p:spPr>
        <p:txBody>
          <a:bodyPr wrap="square" rtlCol="0">
            <a:prstTxWarp prst="textInflate">
              <a:avLst/>
            </a:prstTxWarp>
            <a:spAutoFit/>
          </a:bodyPr>
          <a:lstStyle/>
          <a:p>
            <a:pPr algn="ctr"/>
            <a:r>
              <a:rPr lang="it-IT" sz="3600" b="1">
                <a:solidFill>
                  <a:schemeClr val="bg1"/>
                </a:solidFill>
                <a:latin typeface="Segoe Print" panose="02000600000000000000" pitchFamily="2" charset="0"/>
              </a:rPr>
              <a:t>RISULTATI ISTITUTO grado 13</a:t>
            </a:r>
          </a:p>
        </p:txBody>
      </p:sp>
      <mc:AlternateContent xmlns:mc="http://schemas.openxmlformats.org/markup-compatibility/2006">
        <mc:Choice xmlns:pslz="http://schemas.microsoft.com/office/powerpoint/2016/slidezoom" Requires="pslz">
          <p:graphicFrame>
            <p:nvGraphicFramePr>
              <p:cNvPr id="16" name="Anteprima della diapositiva 15">
                <a:extLst>
                  <a:ext uri="{FF2B5EF4-FFF2-40B4-BE49-F238E27FC236}">
                    <a16:creationId xmlns:a16="http://schemas.microsoft.com/office/drawing/2014/main" id="{357D9968-C251-4403-9D17-69E1B5229FFE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4010459913"/>
                  </p:ext>
                </p:extLst>
              </p:nvPr>
            </p:nvGraphicFramePr>
            <p:xfrm>
              <a:off x="1107871" y="3917297"/>
              <a:ext cx="2262402" cy="1849368"/>
            </p:xfrm>
            <a:graphic>
              <a:graphicData uri="http://schemas.microsoft.com/office/powerpoint/2016/slidezoom">
                <pslz:sldZm>
                  <pslz:sldZmObj sldId="324" cId="1308858960">
                    <pslz:zmPr id="{5053B964-3C99-491F-851A-924ADAC0E68D}" imageType="cover" transitionDur="1000" showBg="0">
                      <p166:blipFill xmlns:p166="http://schemas.microsoft.com/office/powerpoint/2016/6/main"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2262402" cy="1849368"/>
                        </a:xfrm>
                        <a:prstGeom prst="rect">
                          <a:avLst/>
                        </a:prstGeom>
                      </p166:spPr>
                    </pslz:zmPr>
                  </pslz:sldZmObj>
                </pslz:sldZm>
              </a:graphicData>
            </a:graphic>
          </p:graphicFrame>
        </mc:Choice>
        <mc:Fallback>
          <p:pic>
            <p:nvPicPr>
              <p:cNvPr id="16" name="Anteprima della diapositiva 15">
                <a:hlinkClick r:id="rId5" action="ppaction://hlinksldjump"/>
                <a:extLst>
                  <a:ext uri="{FF2B5EF4-FFF2-40B4-BE49-F238E27FC236}">
                    <a16:creationId xmlns:a16="http://schemas.microsoft.com/office/drawing/2014/main" id="{357D9968-C251-4403-9D17-69E1B5229FFE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107871" y="3917297"/>
                <a:ext cx="2262402" cy="1849368"/>
              </a:xfrm>
              <a:prstGeom prst="rect">
                <a:avLst/>
              </a:prstGeom>
            </p:spPr>
          </p:pic>
        </mc:Fallback>
      </mc:AlternateContent>
      <p:grpSp>
        <p:nvGrpSpPr>
          <p:cNvPr id="26" name="Gruppo 25">
            <a:extLst>
              <a:ext uri="{FF2B5EF4-FFF2-40B4-BE49-F238E27FC236}">
                <a16:creationId xmlns:a16="http://schemas.microsoft.com/office/drawing/2014/main" id="{FAB0AF70-737B-47D2-B8BD-9E19C420EBB8}"/>
              </a:ext>
            </a:extLst>
          </p:cNvPr>
          <p:cNvGrpSpPr>
            <a:grpSpLocks noChangeAspect="1"/>
          </p:cNvGrpSpPr>
          <p:nvPr/>
        </p:nvGrpSpPr>
        <p:grpSpPr>
          <a:xfrm>
            <a:off x="8126629" y="419687"/>
            <a:ext cx="3905918" cy="3910038"/>
            <a:chOff x="3266612" y="428250"/>
            <a:chExt cx="5995178" cy="6001501"/>
          </a:xfrm>
          <a:solidFill>
            <a:schemeClr val="tx1">
              <a:lumMod val="85000"/>
              <a:lumOff val="15000"/>
            </a:schemeClr>
          </a:solidFill>
        </p:grpSpPr>
        <p:sp>
          <p:nvSpPr>
            <p:cNvPr id="27" name="Ovale 26">
              <a:extLst>
                <a:ext uri="{FF2B5EF4-FFF2-40B4-BE49-F238E27FC236}">
                  <a16:creationId xmlns:a16="http://schemas.microsoft.com/office/drawing/2014/main" id="{531A7D59-DC9B-4DD8-905C-D9C575339BF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534121" y="698923"/>
              <a:ext cx="5460159" cy="546016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  <a:scene3d>
              <a:camera prst="orthographicFront"/>
              <a:lightRig rig="threePt" dir="t"/>
            </a:scene3d>
            <a:sp3d prstMaterial="clear">
              <a:bevelT w="1371600" h="1371600"/>
              <a:bevelB w="1371600" h="13716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bg1"/>
                </a:solidFill>
              </a:endParaRPr>
            </a:p>
          </p:txBody>
        </p:sp>
        <p:sp>
          <p:nvSpPr>
            <p:cNvPr id="28" name="Cerchio vuoto 27">
              <a:extLst>
                <a:ext uri="{FF2B5EF4-FFF2-40B4-BE49-F238E27FC236}">
                  <a16:creationId xmlns:a16="http://schemas.microsoft.com/office/drawing/2014/main" id="{657F191C-C185-482A-BDC0-18A60D33D4B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266612" y="428250"/>
              <a:ext cx="5995178" cy="6001501"/>
            </a:xfrm>
            <a:prstGeom prst="donut">
              <a:avLst>
                <a:gd name="adj" fmla="val 4502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bg1"/>
                </a:solidFill>
              </a:endParaRPr>
            </a:p>
          </p:txBody>
        </p:sp>
      </p:grpSp>
      <mc:AlternateContent xmlns:mc="http://schemas.openxmlformats.org/markup-compatibility/2006">
        <mc:Choice xmlns:pslz="http://schemas.microsoft.com/office/powerpoint/2016/slidezoom" Requires="pslz">
          <p:graphicFrame>
            <p:nvGraphicFramePr>
              <p:cNvPr id="18" name="Anteprima della diapositiva 17">
                <a:extLst>
                  <a:ext uri="{FF2B5EF4-FFF2-40B4-BE49-F238E27FC236}">
                    <a16:creationId xmlns:a16="http://schemas.microsoft.com/office/drawing/2014/main" id="{EBBB8657-814A-4036-9F74-32C8A0FA6CC3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385708893"/>
                  </p:ext>
                </p:extLst>
              </p:nvPr>
            </p:nvGraphicFramePr>
            <p:xfrm>
              <a:off x="9030882" y="1517456"/>
              <a:ext cx="2097412" cy="1714500"/>
            </p:xfrm>
            <a:graphic>
              <a:graphicData uri="http://schemas.microsoft.com/office/powerpoint/2016/slidezoom">
                <pslz:sldZm>
                  <pslz:sldZmObj sldId="325" cId="4049672313">
                    <pslz:zmPr id="{226127FB-0FB6-4CE4-9501-18EAD0D29268}" imageType="cover" transitionDur="1000" showBg="0">
                      <p166:blipFill xmlns:p166="http://schemas.microsoft.com/office/powerpoint/2016/6/main"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2097412" cy="1714500"/>
                        </a:xfrm>
                        <a:prstGeom prst="rect">
                          <a:avLst/>
                        </a:prstGeom>
                      </p166:spPr>
                    </pslz:zmPr>
                  </pslz:sldZmObj>
                </pslz:sldZm>
              </a:graphicData>
            </a:graphic>
          </p:graphicFrame>
        </mc:Choice>
        <mc:Fallback>
          <p:pic>
            <p:nvPicPr>
              <p:cNvPr id="18" name="Anteprima della diapositiva 17">
                <a:hlinkClick r:id="rId6" action="ppaction://hlinksldjump"/>
                <a:extLst>
                  <a:ext uri="{FF2B5EF4-FFF2-40B4-BE49-F238E27FC236}">
                    <a16:creationId xmlns:a16="http://schemas.microsoft.com/office/drawing/2014/main" id="{EBBB8657-814A-4036-9F74-32C8A0FA6CC3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9030882" y="1517456"/>
                <a:ext cx="2097412" cy="17145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2423371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ttangolo 18">
            <a:extLst>
              <a:ext uri="{FF2B5EF4-FFF2-40B4-BE49-F238E27FC236}">
                <a16:creationId xmlns:a16="http://schemas.microsoft.com/office/drawing/2014/main" id="{643F5827-DBC4-4D81-B31B-216393AF5F8C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12006502-8E6A-4458-8BC2-95D4C43AE3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0089833"/>
              </p:ext>
            </p:extLst>
          </p:nvPr>
        </p:nvGraphicFramePr>
        <p:xfrm>
          <a:off x="138791" y="56965"/>
          <a:ext cx="11914417" cy="5069824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649187">
                  <a:extLst>
                    <a:ext uri="{9D8B030D-6E8A-4147-A177-3AD203B41FA5}">
                      <a16:colId xmlns:a16="http://schemas.microsoft.com/office/drawing/2014/main" val="4057865429"/>
                    </a:ext>
                  </a:extLst>
                </a:gridCol>
                <a:gridCol w="2177143">
                  <a:extLst>
                    <a:ext uri="{9D8B030D-6E8A-4147-A177-3AD203B41FA5}">
                      <a16:colId xmlns:a16="http://schemas.microsoft.com/office/drawing/2014/main" val="2456361952"/>
                    </a:ext>
                  </a:extLst>
                </a:gridCol>
                <a:gridCol w="2696029">
                  <a:extLst>
                    <a:ext uri="{9D8B030D-6E8A-4147-A177-3AD203B41FA5}">
                      <a16:colId xmlns:a16="http://schemas.microsoft.com/office/drawing/2014/main" val="1246928854"/>
                    </a:ext>
                  </a:extLst>
                </a:gridCol>
                <a:gridCol w="2696029">
                  <a:extLst>
                    <a:ext uri="{9D8B030D-6E8A-4147-A177-3AD203B41FA5}">
                      <a16:colId xmlns:a16="http://schemas.microsoft.com/office/drawing/2014/main" val="341335712"/>
                    </a:ext>
                  </a:extLst>
                </a:gridCol>
                <a:gridCol w="2696029">
                  <a:extLst>
                    <a:ext uri="{9D8B030D-6E8A-4147-A177-3AD203B41FA5}">
                      <a16:colId xmlns:a16="http://schemas.microsoft.com/office/drawing/2014/main" val="561693737"/>
                    </a:ext>
                  </a:extLst>
                </a:gridCol>
              </a:tblGrid>
              <a:tr h="367578">
                <a:tc gridSpan="5">
                  <a:txBody>
                    <a:bodyPr/>
                    <a:lstStyle/>
                    <a:p>
                      <a:pPr algn="ctr"/>
                      <a:r>
                        <a:rPr lang="it-IT" sz="2000">
                          <a:solidFill>
                            <a:schemeClr val="tx1"/>
                          </a:solidFill>
                          <a:latin typeface="+mn-lt"/>
                        </a:rPr>
                        <a:t>Punteggi generali - Altri Licei (diversi da scientifici, classici e linguistici)</a:t>
                      </a: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46064829"/>
                  </a:ext>
                </a:extLst>
              </a:tr>
              <a:tr h="727547">
                <a:tc>
                  <a:txBody>
                    <a:bodyPr/>
                    <a:lstStyle/>
                    <a:p>
                      <a:pPr algn="ctr"/>
                      <a:r>
                        <a:rPr lang="it-IT" sz="2000" b="1">
                          <a:solidFill>
                            <a:schemeClr val="tx1"/>
                          </a:solidFill>
                          <a:latin typeface="+mn-lt"/>
                        </a:rPr>
                        <a:t>OMISSIS</a:t>
                      </a:r>
                      <a:endParaRPr lang="it-IT" sz="12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Esiti degli studenti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nella stessa scala del rapporto nazionale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Lombardia (200,8)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Nord ovest (199,9)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Italia (194,2)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00804956"/>
                  </a:ext>
                </a:extLst>
              </a:tr>
              <a:tr h="520696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ITALIANO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191,9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86223323"/>
                  </a:ext>
                </a:extLst>
              </a:tr>
              <a:tr h="520696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SOPS050001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>
                          <a:solidFill>
                            <a:schemeClr val="tx1"/>
                          </a:solidFill>
                          <a:latin typeface="+mn-lt"/>
                        </a:rPr>
                        <a:t>194,9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35242013"/>
                  </a:ext>
                </a:extLst>
              </a:tr>
              <a:tr h="321140"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000" b="1">
                          <a:solidFill>
                            <a:schemeClr val="tx1"/>
                          </a:solidFill>
                          <a:latin typeface="+mn-lt"/>
                        </a:rPr>
                        <a:t>Punteggi generali - Altri Licei (diversi da scientifici)</a:t>
                      </a: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64041501"/>
                  </a:ext>
                </a:extLst>
              </a:tr>
              <a:tr h="520696">
                <a:tc>
                  <a:txBody>
                    <a:bodyPr/>
                    <a:lstStyle/>
                    <a:p>
                      <a:pPr algn="ctr"/>
                      <a:endParaRPr lang="it-IT" sz="14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Esiti degli studenti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nella stessa scala del rapporto nazionale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Lombardia (202,1)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Nord ovest (200,1)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Italia (191,2)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23237660"/>
                  </a:ext>
                </a:extLst>
              </a:tr>
              <a:tr h="520696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MATEMATICA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199,8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55600526"/>
                  </a:ext>
                </a:extLst>
              </a:tr>
              <a:tr h="520696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SOPS050001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>
                          <a:solidFill>
                            <a:schemeClr val="tx1"/>
                          </a:solidFill>
                          <a:latin typeface="+mn-lt"/>
                        </a:rPr>
                        <a:t>197,5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22659283"/>
                  </a:ext>
                </a:extLst>
              </a:tr>
              <a:tr h="42272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>
                          <a:latin typeface="+mn-lt"/>
                        </a:rPr>
                        <a:t>     significativamente inferiore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>
                          <a:latin typeface="+mn-lt"/>
                        </a:rPr>
                        <a:t>     non significativamente differente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>
                          <a:latin typeface="+mn-lt"/>
                        </a:rPr>
                        <a:t>     significativamente superiore</a:t>
                      </a: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4759293"/>
                  </a:ext>
                </a:extLst>
              </a:tr>
            </a:tbl>
          </a:graphicData>
        </a:graphic>
      </p:graphicFrame>
      <p:pic>
        <p:nvPicPr>
          <p:cNvPr id="24" name="Immagine 23">
            <a:extLst>
              <a:ext uri="{FF2B5EF4-FFF2-40B4-BE49-F238E27FC236}">
                <a16:creationId xmlns:a16="http://schemas.microsoft.com/office/drawing/2014/main" id="{1116B6A2-72E9-4D96-B759-76799106D7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8601" y="3906693"/>
            <a:ext cx="841905" cy="468000"/>
          </a:xfrm>
          <a:prstGeom prst="rect">
            <a:avLst/>
          </a:prstGeom>
        </p:spPr>
      </p:pic>
      <p:pic>
        <p:nvPicPr>
          <p:cNvPr id="25" name="Immagine 24">
            <a:extLst>
              <a:ext uri="{FF2B5EF4-FFF2-40B4-BE49-F238E27FC236}">
                <a16:creationId xmlns:a16="http://schemas.microsoft.com/office/drawing/2014/main" id="{9B9B77B5-2859-4AC8-B137-1024FBF84D3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6164" y="3906693"/>
            <a:ext cx="841905" cy="468000"/>
          </a:xfrm>
          <a:prstGeom prst="rect">
            <a:avLst/>
          </a:prstGeom>
        </p:spPr>
      </p:pic>
      <p:pic>
        <p:nvPicPr>
          <p:cNvPr id="26" name="Immagine 25">
            <a:extLst>
              <a:ext uri="{FF2B5EF4-FFF2-40B4-BE49-F238E27FC236}">
                <a16:creationId xmlns:a16="http://schemas.microsoft.com/office/drawing/2014/main" id="{74899CD2-2372-4399-8839-7C93E94E245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3727" y="3906693"/>
            <a:ext cx="841905" cy="468000"/>
          </a:xfrm>
          <a:prstGeom prst="rect">
            <a:avLst/>
          </a:prstGeom>
        </p:spPr>
      </p:pic>
      <p:sp>
        <p:nvSpPr>
          <p:cNvPr id="31" name="Ovale 30">
            <a:extLst>
              <a:ext uri="{FF2B5EF4-FFF2-40B4-BE49-F238E27FC236}">
                <a16:creationId xmlns:a16="http://schemas.microsoft.com/office/drawing/2014/main" id="{D3F66D2B-DAA7-41DB-AF28-368072BD1A1C}"/>
              </a:ext>
            </a:extLst>
          </p:cNvPr>
          <p:cNvSpPr>
            <a:spLocks noChangeAspect="1"/>
          </p:cNvSpPr>
          <p:nvPr/>
        </p:nvSpPr>
        <p:spPr>
          <a:xfrm>
            <a:off x="238841" y="4488876"/>
            <a:ext cx="132922" cy="1440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2" name="Ovale 31">
            <a:extLst>
              <a:ext uri="{FF2B5EF4-FFF2-40B4-BE49-F238E27FC236}">
                <a16:creationId xmlns:a16="http://schemas.microsoft.com/office/drawing/2014/main" id="{01F6D84B-8FA5-4C37-B457-0CD1CADF9D21}"/>
              </a:ext>
            </a:extLst>
          </p:cNvPr>
          <p:cNvSpPr>
            <a:spLocks noChangeAspect="1"/>
          </p:cNvSpPr>
          <p:nvPr/>
        </p:nvSpPr>
        <p:spPr>
          <a:xfrm>
            <a:off x="238841" y="4697654"/>
            <a:ext cx="132922" cy="14400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3" name="Ovale 32">
            <a:extLst>
              <a:ext uri="{FF2B5EF4-FFF2-40B4-BE49-F238E27FC236}">
                <a16:creationId xmlns:a16="http://schemas.microsoft.com/office/drawing/2014/main" id="{323165B9-CA9A-4E69-8A31-C9993B198C75}"/>
              </a:ext>
            </a:extLst>
          </p:cNvPr>
          <p:cNvSpPr>
            <a:spLocks noChangeAspect="1"/>
          </p:cNvSpPr>
          <p:nvPr/>
        </p:nvSpPr>
        <p:spPr>
          <a:xfrm>
            <a:off x="238841" y="4916182"/>
            <a:ext cx="132922" cy="14400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aphicFrame>
        <p:nvGraphicFramePr>
          <p:cNvPr id="34" name="Tabella 33">
            <a:extLst>
              <a:ext uri="{FF2B5EF4-FFF2-40B4-BE49-F238E27FC236}">
                <a16:creationId xmlns:a16="http://schemas.microsoft.com/office/drawing/2014/main" id="{8C9B3CF1-F070-4075-8166-E9F18D75AD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3577605"/>
              </p:ext>
            </p:extLst>
          </p:nvPr>
        </p:nvGraphicFramePr>
        <p:xfrm>
          <a:off x="133350" y="5136384"/>
          <a:ext cx="11919858" cy="15947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19250">
                  <a:extLst>
                    <a:ext uri="{9D8B030D-6E8A-4147-A177-3AD203B41FA5}">
                      <a16:colId xmlns:a16="http://schemas.microsoft.com/office/drawing/2014/main" val="2944020019"/>
                    </a:ext>
                  </a:extLst>
                </a:gridCol>
                <a:gridCol w="1190433">
                  <a:extLst>
                    <a:ext uri="{9D8B030D-6E8A-4147-A177-3AD203B41FA5}">
                      <a16:colId xmlns:a16="http://schemas.microsoft.com/office/drawing/2014/main" val="79365766"/>
                    </a:ext>
                  </a:extLst>
                </a:gridCol>
                <a:gridCol w="1822035">
                  <a:extLst>
                    <a:ext uri="{9D8B030D-6E8A-4147-A177-3AD203B41FA5}">
                      <a16:colId xmlns:a16="http://schemas.microsoft.com/office/drawing/2014/main" val="4129911090"/>
                    </a:ext>
                  </a:extLst>
                </a:gridCol>
                <a:gridCol w="1822035">
                  <a:extLst>
                    <a:ext uri="{9D8B030D-6E8A-4147-A177-3AD203B41FA5}">
                      <a16:colId xmlns:a16="http://schemas.microsoft.com/office/drawing/2014/main" val="1567833803"/>
                    </a:ext>
                  </a:extLst>
                </a:gridCol>
                <a:gridCol w="1822035">
                  <a:extLst>
                    <a:ext uri="{9D8B030D-6E8A-4147-A177-3AD203B41FA5}">
                      <a16:colId xmlns:a16="http://schemas.microsoft.com/office/drawing/2014/main" val="291230167"/>
                    </a:ext>
                  </a:extLst>
                </a:gridCol>
                <a:gridCol w="1822035">
                  <a:extLst>
                    <a:ext uri="{9D8B030D-6E8A-4147-A177-3AD203B41FA5}">
                      <a16:colId xmlns:a16="http://schemas.microsoft.com/office/drawing/2014/main" val="1988389916"/>
                    </a:ext>
                  </a:extLst>
                </a:gridCol>
                <a:gridCol w="1822035">
                  <a:extLst>
                    <a:ext uri="{9D8B030D-6E8A-4147-A177-3AD203B41FA5}">
                      <a16:colId xmlns:a16="http://schemas.microsoft.com/office/drawing/2014/main" val="744706569"/>
                    </a:ext>
                  </a:extLst>
                </a:gridCol>
              </a:tblGrid>
              <a:tr h="397992">
                <a:tc gridSpan="7">
                  <a:txBody>
                    <a:bodyPr/>
                    <a:lstStyle/>
                    <a:p>
                      <a:pPr algn="ctr"/>
                      <a:r>
                        <a:rPr lang="it-IT" sz="2000">
                          <a:solidFill>
                            <a:schemeClr val="tx1"/>
                          </a:solidFill>
                        </a:rPr>
                        <a:t>Distribuzione degli studenti nei livelli di apprendimento</a:t>
                      </a:r>
                      <a:endParaRPr lang="it-IT" sz="20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3653957"/>
                  </a:ext>
                </a:extLst>
              </a:tr>
              <a:tr h="524335">
                <a:tc>
                  <a:txBody>
                    <a:bodyPr/>
                    <a:lstStyle/>
                    <a:p>
                      <a:pPr algn="ctr"/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/>
                        <a:t>Materia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/>
                        <a:t>Studenti</a:t>
                      </a:r>
                    </a:p>
                    <a:p>
                      <a:pPr algn="ctr"/>
                      <a:r>
                        <a:rPr lang="it-IT" sz="1400" b="1"/>
                        <a:t>a livello 1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/>
                        <a:t>Studenti</a:t>
                      </a:r>
                    </a:p>
                    <a:p>
                      <a:pPr algn="ctr"/>
                      <a:r>
                        <a:rPr lang="it-IT" sz="1400" b="1"/>
                        <a:t>a livello 2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/>
                        <a:t>Studenti</a:t>
                      </a:r>
                    </a:p>
                    <a:p>
                      <a:pPr algn="ctr"/>
                      <a:r>
                        <a:rPr lang="it-IT" sz="1400" b="1"/>
                        <a:t>a livello 3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/>
                        <a:t>Studenti</a:t>
                      </a:r>
                    </a:p>
                    <a:p>
                      <a:pPr algn="ctr"/>
                      <a:r>
                        <a:rPr lang="it-IT" sz="1400" b="1"/>
                        <a:t>a livello 4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/>
                        <a:t>Studenti</a:t>
                      </a:r>
                    </a:p>
                    <a:p>
                      <a:pPr algn="ctr"/>
                      <a:r>
                        <a:rPr lang="it-IT" sz="1400" b="1"/>
                        <a:t>a livello 5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43048503"/>
                  </a:ext>
                </a:extLst>
              </a:tr>
              <a:tr h="336236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OMISSIS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/>
                        <a:t>ITALIANO</a:t>
                      </a:r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(10,0%)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(30,0%)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(30,0%)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(30,0%)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(0,0%)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468404980"/>
                  </a:ext>
                </a:extLst>
              </a:tr>
              <a:tr h="336236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OMISSIS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/>
                        <a:t>MATEMATICA</a:t>
                      </a:r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(15,0%)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(25,0%)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(20,0%)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(25,0%)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(15,0%)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65392956"/>
                  </a:ext>
                </a:extLst>
              </a:tr>
            </a:tbl>
          </a:graphicData>
        </a:graphic>
      </p:graphicFrame>
      <p:pic>
        <p:nvPicPr>
          <p:cNvPr id="21" name="Immagine 20">
            <a:extLst>
              <a:ext uri="{FF2B5EF4-FFF2-40B4-BE49-F238E27FC236}">
                <a16:creationId xmlns:a16="http://schemas.microsoft.com/office/drawing/2014/main" id="{341AC6E2-00A4-4A02-BACE-603204487B1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3727" y="1219898"/>
            <a:ext cx="841905" cy="468000"/>
          </a:xfrm>
          <a:prstGeom prst="rect">
            <a:avLst/>
          </a:prstGeom>
        </p:spPr>
      </p:pic>
      <p:pic>
        <p:nvPicPr>
          <p:cNvPr id="22" name="Immagine 21">
            <a:extLst>
              <a:ext uri="{FF2B5EF4-FFF2-40B4-BE49-F238E27FC236}">
                <a16:creationId xmlns:a16="http://schemas.microsoft.com/office/drawing/2014/main" id="{F4D79985-7806-43A7-8135-F7C4F42263F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3822" y="1219898"/>
            <a:ext cx="841905" cy="468000"/>
          </a:xfrm>
          <a:prstGeom prst="rect">
            <a:avLst/>
          </a:prstGeom>
        </p:spPr>
      </p:pic>
      <p:pic>
        <p:nvPicPr>
          <p:cNvPr id="23" name="Immagine 22">
            <a:extLst>
              <a:ext uri="{FF2B5EF4-FFF2-40B4-BE49-F238E27FC236}">
                <a16:creationId xmlns:a16="http://schemas.microsoft.com/office/drawing/2014/main" id="{3DCA8F96-06D2-457F-B289-C3A4C419C06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3917" y="1219898"/>
            <a:ext cx="841905" cy="468000"/>
          </a:xfrm>
          <a:prstGeom prst="rect">
            <a:avLst/>
          </a:prstGeom>
        </p:spPr>
      </p:pic>
      <p:pic>
        <p:nvPicPr>
          <p:cNvPr id="37" name="Immagine 36">
            <a:extLst>
              <a:ext uri="{FF2B5EF4-FFF2-40B4-BE49-F238E27FC236}">
                <a16:creationId xmlns:a16="http://schemas.microsoft.com/office/drawing/2014/main" id="{EFAA5275-8A80-4C12-9182-A049BA60E0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3285" y="3399069"/>
            <a:ext cx="841905" cy="468000"/>
          </a:xfrm>
          <a:prstGeom prst="rect">
            <a:avLst/>
          </a:prstGeom>
        </p:spPr>
      </p:pic>
      <p:pic>
        <p:nvPicPr>
          <p:cNvPr id="38" name="Immagine 37">
            <a:extLst>
              <a:ext uri="{FF2B5EF4-FFF2-40B4-BE49-F238E27FC236}">
                <a16:creationId xmlns:a16="http://schemas.microsoft.com/office/drawing/2014/main" id="{6848B7B4-31FA-4F4C-BDB1-386C4F95FA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0848" y="3399069"/>
            <a:ext cx="841905" cy="468000"/>
          </a:xfrm>
          <a:prstGeom prst="rect">
            <a:avLst/>
          </a:prstGeom>
        </p:spPr>
      </p:pic>
      <p:pic>
        <p:nvPicPr>
          <p:cNvPr id="39" name="Immagine 38">
            <a:extLst>
              <a:ext uri="{FF2B5EF4-FFF2-40B4-BE49-F238E27FC236}">
                <a16:creationId xmlns:a16="http://schemas.microsoft.com/office/drawing/2014/main" id="{7026A4AB-0B9A-4595-91D5-EE5158B91CA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8411" y="3399069"/>
            <a:ext cx="841905" cy="468000"/>
          </a:xfrm>
          <a:prstGeom prst="rect">
            <a:avLst/>
          </a:prstGeom>
        </p:spPr>
      </p:pic>
      <p:pic>
        <p:nvPicPr>
          <p:cNvPr id="40" name="Immagine 39">
            <a:extLst>
              <a:ext uri="{FF2B5EF4-FFF2-40B4-BE49-F238E27FC236}">
                <a16:creationId xmlns:a16="http://schemas.microsoft.com/office/drawing/2014/main" id="{9BC85D42-3DA8-42AE-B751-5326B4C19DD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8506" y="1738119"/>
            <a:ext cx="841905" cy="468000"/>
          </a:xfrm>
          <a:prstGeom prst="rect">
            <a:avLst/>
          </a:prstGeom>
        </p:spPr>
      </p:pic>
      <p:pic>
        <p:nvPicPr>
          <p:cNvPr id="41" name="Immagine 40">
            <a:extLst>
              <a:ext uri="{FF2B5EF4-FFF2-40B4-BE49-F238E27FC236}">
                <a16:creationId xmlns:a16="http://schemas.microsoft.com/office/drawing/2014/main" id="{34713308-ACC1-4469-A9F5-3033BB8A63F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8601" y="1738119"/>
            <a:ext cx="841905" cy="468000"/>
          </a:xfrm>
          <a:prstGeom prst="rect">
            <a:avLst/>
          </a:prstGeom>
        </p:spPr>
      </p:pic>
      <p:pic>
        <p:nvPicPr>
          <p:cNvPr id="42" name="Immagine 41">
            <a:extLst>
              <a:ext uri="{FF2B5EF4-FFF2-40B4-BE49-F238E27FC236}">
                <a16:creationId xmlns:a16="http://schemas.microsoft.com/office/drawing/2014/main" id="{EE1761E7-84A3-4E3F-9147-24A63735591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3726" y="1738119"/>
            <a:ext cx="841905" cy="46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49801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ttangolo 18">
            <a:extLst>
              <a:ext uri="{FF2B5EF4-FFF2-40B4-BE49-F238E27FC236}">
                <a16:creationId xmlns:a16="http://schemas.microsoft.com/office/drawing/2014/main" id="{5609D90C-97A6-410E-A02C-39BAA962949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12006502-8E6A-4458-8BC2-95D4C43AE3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8716767"/>
              </p:ext>
            </p:extLst>
          </p:nvPr>
        </p:nvGraphicFramePr>
        <p:xfrm>
          <a:off x="138791" y="56965"/>
          <a:ext cx="11914417" cy="5069824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649187">
                  <a:extLst>
                    <a:ext uri="{9D8B030D-6E8A-4147-A177-3AD203B41FA5}">
                      <a16:colId xmlns:a16="http://schemas.microsoft.com/office/drawing/2014/main" val="4057865429"/>
                    </a:ext>
                  </a:extLst>
                </a:gridCol>
                <a:gridCol w="2177143">
                  <a:extLst>
                    <a:ext uri="{9D8B030D-6E8A-4147-A177-3AD203B41FA5}">
                      <a16:colId xmlns:a16="http://schemas.microsoft.com/office/drawing/2014/main" val="2456361952"/>
                    </a:ext>
                  </a:extLst>
                </a:gridCol>
                <a:gridCol w="2696029">
                  <a:extLst>
                    <a:ext uri="{9D8B030D-6E8A-4147-A177-3AD203B41FA5}">
                      <a16:colId xmlns:a16="http://schemas.microsoft.com/office/drawing/2014/main" val="1246928854"/>
                    </a:ext>
                  </a:extLst>
                </a:gridCol>
                <a:gridCol w="2696029">
                  <a:extLst>
                    <a:ext uri="{9D8B030D-6E8A-4147-A177-3AD203B41FA5}">
                      <a16:colId xmlns:a16="http://schemas.microsoft.com/office/drawing/2014/main" val="341335712"/>
                    </a:ext>
                  </a:extLst>
                </a:gridCol>
                <a:gridCol w="2696029">
                  <a:extLst>
                    <a:ext uri="{9D8B030D-6E8A-4147-A177-3AD203B41FA5}">
                      <a16:colId xmlns:a16="http://schemas.microsoft.com/office/drawing/2014/main" val="561693737"/>
                    </a:ext>
                  </a:extLst>
                </a:gridCol>
              </a:tblGrid>
              <a:tr h="367578">
                <a:tc gridSpan="5">
                  <a:txBody>
                    <a:bodyPr/>
                    <a:lstStyle/>
                    <a:p>
                      <a:pPr algn="ctr"/>
                      <a:r>
                        <a:rPr lang="it-IT" sz="2000">
                          <a:solidFill>
                            <a:schemeClr val="tx1"/>
                          </a:solidFill>
                          <a:latin typeface="+mn-lt"/>
                        </a:rPr>
                        <a:t>Punteggi generali - Altri Licei (diversi da scientifici, classici e linguistici)</a:t>
                      </a: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46064829"/>
                  </a:ext>
                </a:extLst>
              </a:tr>
              <a:tr h="727547">
                <a:tc>
                  <a:txBody>
                    <a:bodyPr/>
                    <a:lstStyle/>
                    <a:p>
                      <a:pPr algn="ctr"/>
                      <a:r>
                        <a:rPr lang="it-IT" sz="2000" b="1">
                          <a:solidFill>
                            <a:schemeClr val="tx1"/>
                          </a:solidFill>
                          <a:latin typeface="+mn-lt"/>
                        </a:rPr>
                        <a:t>OMISSIS</a:t>
                      </a:r>
                      <a:endParaRPr lang="it-IT" sz="12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Esiti degli studenti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nella stessa scala del rapporto nazionale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Lombardia (200,8)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Nord ovest (199,9)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Italia (194,2)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00804956"/>
                  </a:ext>
                </a:extLst>
              </a:tr>
              <a:tr h="520696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ITALIANO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193,8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86223323"/>
                  </a:ext>
                </a:extLst>
              </a:tr>
              <a:tr h="520696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SOPS050001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>
                          <a:solidFill>
                            <a:schemeClr val="tx1"/>
                          </a:solidFill>
                          <a:latin typeface="+mn-lt"/>
                        </a:rPr>
                        <a:t>194,9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35242013"/>
                  </a:ext>
                </a:extLst>
              </a:tr>
              <a:tr h="321140"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000" b="1">
                          <a:solidFill>
                            <a:schemeClr val="tx1"/>
                          </a:solidFill>
                          <a:latin typeface="+mn-lt"/>
                        </a:rPr>
                        <a:t>Punteggi generali - Altri Licei (diversi da scientifici)</a:t>
                      </a: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64041501"/>
                  </a:ext>
                </a:extLst>
              </a:tr>
              <a:tr h="520696">
                <a:tc>
                  <a:txBody>
                    <a:bodyPr/>
                    <a:lstStyle/>
                    <a:p>
                      <a:pPr algn="ctr"/>
                      <a:endParaRPr lang="it-IT" sz="14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Esiti degli studenti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nella stessa scala del rapporto nazionale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Lombardia (202,1)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Nord ovest (200,1)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Italia (191,2)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23237660"/>
                  </a:ext>
                </a:extLst>
              </a:tr>
              <a:tr h="520696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MATEMATICA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192,5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55600526"/>
                  </a:ext>
                </a:extLst>
              </a:tr>
              <a:tr h="520696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SOPS050001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>
                          <a:solidFill>
                            <a:schemeClr val="tx1"/>
                          </a:solidFill>
                          <a:latin typeface="+mn-lt"/>
                        </a:rPr>
                        <a:t>197,5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22659283"/>
                  </a:ext>
                </a:extLst>
              </a:tr>
              <a:tr h="42272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>
                          <a:latin typeface="+mn-lt"/>
                        </a:rPr>
                        <a:t>     significativamente inferiore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>
                          <a:latin typeface="+mn-lt"/>
                        </a:rPr>
                        <a:t>     non significativamente differente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>
                          <a:latin typeface="+mn-lt"/>
                        </a:rPr>
                        <a:t>     significativamente superiore</a:t>
                      </a: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4759293"/>
                  </a:ext>
                </a:extLst>
              </a:tr>
            </a:tbl>
          </a:graphicData>
        </a:graphic>
      </p:graphicFrame>
      <p:pic>
        <p:nvPicPr>
          <p:cNvPr id="24" name="Immagine 23">
            <a:extLst>
              <a:ext uri="{FF2B5EF4-FFF2-40B4-BE49-F238E27FC236}">
                <a16:creationId xmlns:a16="http://schemas.microsoft.com/office/drawing/2014/main" id="{1116B6A2-72E9-4D96-B759-76799106D7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8601" y="3906693"/>
            <a:ext cx="841905" cy="468000"/>
          </a:xfrm>
          <a:prstGeom prst="rect">
            <a:avLst/>
          </a:prstGeom>
        </p:spPr>
      </p:pic>
      <p:pic>
        <p:nvPicPr>
          <p:cNvPr id="25" name="Immagine 24">
            <a:extLst>
              <a:ext uri="{FF2B5EF4-FFF2-40B4-BE49-F238E27FC236}">
                <a16:creationId xmlns:a16="http://schemas.microsoft.com/office/drawing/2014/main" id="{9B9B77B5-2859-4AC8-B137-1024FBF84D3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6164" y="3906693"/>
            <a:ext cx="841905" cy="468000"/>
          </a:xfrm>
          <a:prstGeom prst="rect">
            <a:avLst/>
          </a:prstGeom>
        </p:spPr>
      </p:pic>
      <p:pic>
        <p:nvPicPr>
          <p:cNvPr id="26" name="Immagine 25">
            <a:extLst>
              <a:ext uri="{FF2B5EF4-FFF2-40B4-BE49-F238E27FC236}">
                <a16:creationId xmlns:a16="http://schemas.microsoft.com/office/drawing/2014/main" id="{74899CD2-2372-4399-8839-7C93E94E245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3727" y="3906693"/>
            <a:ext cx="841905" cy="468000"/>
          </a:xfrm>
          <a:prstGeom prst="rect">
            <a:avLst/>
          </a:prstGeom>
        </p:spPr>
      </p:pic>
      <p:sp>
        <p:nvSpPr>
          <p:cNvPr id="31" name="Ovale 30">
            <a:extLst>
              <a:ext uri="{FF2B5EF4-FFF2-40B4-BE49-F238E27FC236}">
                <a16:creationId xmlns:a16="http://schemas.microsoft.com/office/drawing/2014/main" id="{D3F66D2B-DAA7-41DB-AF28-368072BD1A1C}"/>
              </a:ext>
            </a:extLst>
          </p:cNvPr>
          <p:cNvSpPr>
            <a:spLocks noChangeAspect="1"/>
          </p:cNvSpPr>
          <p:nvPr/>
        </p:nvSpPr>
        <p:spPr>
          <a:xfrm>
            <a:off x="238841" y="4488876"/>
            <a:ext cx="132922" cy="1440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2" name="Ovale 31">
            <a:extLst>
              <a:ext uri="{FF2B5EF4-FFF2-40B4-BE49-F238E27FC236}">
                <a16:creationId xmlns:a16="http://schemas.microsoft.com/office/drawing/2014/main" id="{01F6D84B-8FA5-4C37-B457-0CD1CADF9D21}"/>
              </a:ext>
            </a:extLst>
          </p:cNvPr>
          <p:cNvSpPr>
            <a:spLocks noChangeAspect="1"/>
          </p:cNvSpPr>
          <p:nvPr/>
        </p:nvSpPr>
        <p:spPr>
          <a:xfrm>
            <a:off x="238841" y="4697654"/>
            <a:ext cx="132922" cy="14400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3" name="Ovale 32">
            <a:extLst>
              <a:ext uri="{FF2B5EF4-FFF2-40B4-BE49-F238E27FC236}">
                <a16:creationId xmlns:a16="http://schemas.microsoft.com/office/drawing/2014/main" id="{323165B9-CA9A-4E69-8A31-C9993B198C75}"/>
              </a:ext>
            </a:extLst>
          </p:cNvPr>
          <p:cNvSpPr>
            <a:spLocks noChangeAspect="1"/>
          </p:cNvSpPr>
          <p:nvPr/>
        </p:nvSpPr>
        <p:spPr>
          <a:xfrm>
            <a:off x="238841" y="4916182"/>
            <a:ext cx="132922" cy="14400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aphicFrame>
        <p:nvGraphicFramePr>
          <p:cNvPr id="34" name="Tabella 33">
            <a:extLst>
              <a:ext uri="{FF2B5EF4-FFF2-40B4-BE49-F238E27FC236}">
                <a16:creationId xmlns:a16="http://schemas.microsoft.com/office/drawing/2014/main" id="{8C9B3CF1-F070-4075-8166-E9F18D75AD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1450348"/>
              </p:ext>
            </p:extLst>
          </p:nvPr>
        </p:nvGraphicFramePr>
        <p:xfrm>
          <a:off x="133350" y="5136384"/>
          <a:ext cx="11919858" cy="15947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19250">
                  <a:extLst>
                    <a:ext uri="{9D8B030D-6E8A-4147-A177-3AD203B41FA5}">
                      <a16:colId xmlns:a16="http://schemas.microsoft.com/office/drawing/2014/main" val="2944020019"/>
                    </a:ext>
                  </a:extLst>
                </a:gridCol>
                <a:gridCol w="1190433">
                  <a:extLst>
                    <a:ext uri="{9D8B030D-6E8A-4147-A177-3AD203B41FA5}">
                      <a16:colId xmlns:a16="http://schemas.microsoft.com/office/drawing/2014/main" val="79365766"/>
                    </a:ext>
                  </a:extLst>
                </a:gridCol>
                <a:gridCol w="1822035">
                  <a:extLst>
                    <a:ext uri="{9D8B030D-6E8A-4147-A177-3AD203B41FA5}">
                      <a16:colId xmlns:a16="http://schemas.microsoft.com/office/drawing/2014/main" val="4129911090"/>
                    </a:ext>
                  </a:extLst>
                </a:gridCol>
                <a:gridCol w="1822035">
                  <a:extLst>
                    <a:ext uri="{9D8B030D-6E8A-4147-A177-3AD203B41FA5}">
                      <a16:colId xmlns:a16="http://schemas.microsoft.com/office/drawing/2014/main" val="1567833803"/>
                    </a:ext>
                  </a:extLst>
                </a:gridCol>
                <a:gridCol w="1822035">
                  <a:extLst>
                    <a:ext uri="{9D8B030D-6E8A-4147-A177-3AD203B41FA5}">
                      <a16:colId xmlns:a16="http://schemas.microsoft.com/office/drawing/2014/main" val="291230167"/>
                    </a:ext>
                  </a:extLst>
                </a:gridCol>
                <a:gridCol w="1822035">
                  <a:extLst>
                    <a:ext uri="{9D8B030D-6E8A-4147-A177-3AD203B41FA5}">
                      <a16:colId xmlns:a16="http://schemas.microsoft.com/office/drawing/2014/main" val="1988389916"/>
                    </a:ext>
                  </a:extLst>
                </a:gridCol>
                <a:gridCol w="1822035">
                  <a:extLst>
                    <a:ext uri="{9D8B030D-6E8A-4147-A177-3AD203B41FA5}">
                      <a16:colId xmlns:a16="http://schemas.microsoft.com/office/drawing/2014/main" val="744706569"/>
                    </a:ext>
                  </a:extLst>
                </a:gridCol>
              </a:tblGrid>
              <a:tr h="397992">
                <a:tc gridSpan="7">
                  <a:txBody>
                    <a:bodyPr/>
                    <a:lstStyle/>
                    <a:p>
                      <a:pPr algn="ctr"/>
                      <a:r>
                        <a:rPr lang="it-IT" sz="2000">
                          <a:solidFill>
                            <a:schemeClr val="tx1"/>
                          </a:solidFill>
                        </a:rPr>
                        <a:t>Distribuzione degli studenti nei livelli di apprendimento</a:t>
                      </a:r>
                      <a:endParaRPr lang="it-IT" sz="20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3653957"/>
                  </a:ext>
                </a:extLst>
              </a:tr>
              <a:tr h="524335">
                <a:tc>
                  <a:txBody>
                    <a:bodyPr/>
                    <a:lstStyle/>
                    <a:p>
                      <a:pPr algn="ctr"/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/>
                        <a:t>Materia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/>
                        <a:t>Studenti</a:t>
                      </a:r>
                    </a:p>
                    <a:p>
                      <a:pPr algn="ctr"/>
                      <a:r>
                        <a:rPr lang="it-IT" sz="1400" b="1"/>
                        <a:t>a livello 1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/>
                        <a:t>Studenti</a:t>
                      </a:r>
                    </a:p>
                    <a:p>
                      <a:pPr algn="ctr"/>
                      <a:r>
                        <a:rPr lang="it-IT" sz="1400" b="1"/>
                        <a:t>a livello 2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/>
                        <a:t>Studenti</a:t>
                      </a:r>
                    </a:p>
                    <a:p>
                      <a:pPr algn="ctr"/>
                      <a:r>
                        <a:rPr lang="it-IT" sz="1400" b="1"/>
                        <a:t>a livello 3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/>
                        <a:t>Studenti</a:t>
                      </a:r>
                    </a:p>
                    <a:p>
                      <a:pPr algn="ctr"/>
                      <a:r>
                        <a:rPr lang="it-IT" sz="1400" b="1"/>
                        <a:t>a livello 4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/>
                        <a:t>Studenti</a:t>
                      </a:r>
                    </a:p>
                    <a:p>
                      <a:pPr algn="ctr"/>
                      <a:r>
                        <a:rPr lang="it-IT" sz="1400" b="1"/>
                        <a:t>a livello 5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43048503"/>
                  </a:ext>
                </a:extLst>
              </a:tr>
              <a:tr h="336236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OMISSIS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/>
                        <a:t>ITALIANO</a:t>
                      </a:r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(8,3%)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(29,2%)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(29,2%)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(29,2%)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(4,2%)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468404980"/>
                  </a:ext>
                </a:extLst>
              </a:tr>
              <a:tr h="336236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OMISSIS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/>
                        <a:t>MATEMATICA</a:t>
                      </a:r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(13,0%)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(39,1%)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(26,1%)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(13,0%)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(8,7%)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65392956"/>
                  </a:ext>
                </a:extLst>
              </a:tr>
            </a:tbl>
          </a:graphicData>
        </a:graphic>
      </p:graphicFrame>
      <p:pic>
        <p:nvPicPr>
          <p:cNvPr id="21" name="Immagine 20">
            <a:extLst>
              <a:ext uri="{FF2B5EF4-FFF2-40B4-BE49-F238E27FC236}">
                <a16:creationId xmlns:a16="http://schemas.microsoft.com/office/drawing/2014/main" id="{341AC6E2-00A4-4A02-BACE-603204487B1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3727" y="1219898"/>
            <a:ext cx="841905" cy="468000"/>
          </a:xfrm>
          <a:prstGeom prst="rect">
            <a:avLst/>
          </a:prstGeom>
        </p:spPr>
      </p:pic>
      <p:pic>
        <p:nvPicPr>
          <p:cNvPr id="22" name="Immagine 21">
            <a:extLst>
              <a:ext uri="{FF2B5EF4-FFF2-40B4-BE49-F238E27FC236}">
                <a16:creationId xmlns:a16="http://schemas.microsoft.com/office/drawing/2014/main" id="{F4D79985-7806-43A7-8135-F7C4F42263F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3822" y="1219898"/>
            <a:ext cx="841905" cy="468000"/>
          </a:xfrm>
          <a:prstGeom prst="rect">
            <a:avLst/>
          </a:prstGeom>
        </p:spPr>
      </p:pic>
      <p:pic>
        <p:nvPicPr>
          <p:cNvPr id="23" name="Immagine 22">
            <a:extLst>
              <a:ext uri="{FF2B5EF4-FFF2-40B4-BE49-F238E27FC236}">
                <a16:creationId xmlns:a16="http://schemas.microsoft.com/office/drawing/2014/main" id="{3DCA8F96-06D2-457F-B289-C3A4C419C06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3917" y="1219898"/>
            <a:ext cx="841905" cy="468000"/>
          </a:xfrm>
          <a:prstGeom prst="rect">
            <a:avLst/>
          </a:prstGeom>
        </p:spPr>
      </p:pic>
      <p:pic>
        <p:nvPicPr>
          <p:cNvPr id="27" name="Immagine 26">
            <a:extLst>
              <a:ext uri="{FF2B5EF4-FFF2-40B4-BE49-F238E27FC236}">
                <a16:creationId xmlns:a16="http://schemas.microsoft.com/office/drawing/2014/main" id="{D9958F04-3BD8-45E9-98B6-B3A0B5FF528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3727" y="3407326"/>
            <a:ext cx="841905" cy="468000"/>
          </a:xfrm>
          <a:prstGeom prst="rect">
            <a:avLst/>
          </a:prstGeom>
        </p:spPr>
      </p:pic>
      <p:pic>
        <p:nvPicPr>
          <p:cNvPr id="28" name="Immagine 27">
            <a:extLst>
              <a:ext uri="{FF2B5EF4-FFF2-40B4-BE49-F238E27FC236}">
                <a16:creationId xmlns:a16="http://schemas.microsoft.com/office/drawing/2014/main" id="{4EDEDCE7-C852-49DD-AA31-3699BE750D2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3822" y="3407326"/>
            <a:ext cx="841905" cy="468000"/>
          </a:xfrm>
          <a:prstGeom prst="rect">
            <a:avLst/>
          </a:prstGeom>
        </p:spPr>
      </p:pic>
      <p:pic>
        <p:nvPicPr>
          <p:cNvPr id="29" name="Immagine 28">
            <a:extLst>
              <a:ext uri="{FF2B5EF4-FFF2-40B4-BE49-F238E27FC236}">
                <a16:creationId xmlns:a16="http://schemas.microsoft.com/office/drawing/2014/main" id="{4DA0427B-F7EC-4B68-943B-73F70B0728C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3917" y="3407326"/>
            <a:ext cx="841905" cy="468000"/>
          </a:xfrm>
          <a:prstGeom prst="rect">
            <a:avLst/>
          </a:prstGeom>
        </p:spPr>
      </p:pic>
      <p:pic>
        <p:nvPicPr>
          <p:cNvPr id="30" name="Immagine 29">
            <a:extLst>
              <a:ext uri="{FF2B5EF4-FFF2-40B4-BE49-F238E27FC236}">
                <a16:creationId xmlns:a16="http://schemas.microsoft.com/office/drawing/2014/main" id="{210F98BE-7AC4-4D51-B7A1-8AB1CAB485A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8506" y="1738119"/>
            <a:ext cx="841905" cy="468000"/>
          </a:xfrm>
          <a:prstGeom prst="rect">
            <a:avLst/>
          </a:prstGeom>
        </p:spPr>
      </p:pic>
      <p:pic>
        <p:nvPicPr>
          <p:cNvPr id="35" name="Immagine 34">
            <a:extLst>
              <a:ext uri="{FF2B5EF4-FFF2-40B4-BE49-F238E27FC236}">
                <a16:creationId xmlns:a16="http://schemas.microsoft.com/office/drawing/2014/main" id="{997FA98C-AF48-49E2-98FF-BDB3A9EA455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8601" y="1738119"/>
            <a:ext cx="841905" cy="468000"/>
          </a:xfrm>
          <a:prstGeom prst="rect">
            <a:avLst/>
          </a:prstGeom>
        </p:spPr>
      </p:pic>
      <p:pic>
        <p:nvPicPr>
          <p:cNvPr id="36" name="Immagine 35">
            <a:extLst>
              <a:ext uri="{FF2B5EF4-FFF2-40B4-BE49-F238E27FC236}">
                <a16:creationId xmlns:a16="http://schemas.microsoft.com/office/drawing/2014/main" id="{1FCEC848-1277-47D8-BCA3-9D661CBC27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3726" y="1738119"/>
            <a:ext cx="841905" cy="46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91980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ttangolo 18">
            <a:extLst>
              <a:ext uri="{FF2B5EF4-FFF2-40B4-BE49-F238E27FC236}">
                <a16:creationId xmlns:a16="http://schemas.microsoft.com/office/drawing/2014/main" id="{6A57DF3B-B56A-42CB-A620-A5CAE81575CC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12006502-8E6A-4458-8BC2-95D4C43AE3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2121576"/>
              </p:ext>
            </p:extLst>
          </p:nvPr>
        </p:nvGraphicFramePr>
        <p:xfrm>
          <a:off x="138791" y="56965"/>
          <a:ext cx="11914417" cy="5069824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649187">
                  <a:extLst>
                    <a:ext uri="{9D8B030D-6E8A-4147-A177-3AD203B41FA5}">
                      <a16:colId xmlns:a16="http://schemas.microsoft.com/office/drawing/2014/main" val="4057865429"/>
                    </a:ext>
                  </a:extLst>
                </a:gridCol>
                <a:gridCol w="2177143">
                  <a:extLst>
                    <a:ext uri="{9D8B030D-6E8A-4147-A177-3AD203B41FA5}">
                      <a16:colId xmlns:a16="http://schemas.microsoft.com/office/drawing/2014/main" val="2456361952"/>
                    </a:ext>
                  </a:extLst>
                </a:gridCol>
                <a:gridCol w="2696029">
                  <a:extLst>
                    <a:ext uri="{9D8B030D-6E8A-4147-A177-3AD203B41FA5}">
                      <a16:colId xmlns:a16="http://schemas.microsoft.com/office/drawing/2014/main" val="1246928854"/>
                    </a:ext>
                  </a:extLst>
                </a:gridCol>
                <a:gridCol w="2696029">
                  <a:extLst>
                    <a:ext uri="{9D8B030D-6E8A-4147-A177-3AD203B41FA5}">
                      <a16:colId xmlns:a16="http://schemas.microsoft.com/office/drawing/2014/main" val="341335712"/>
                    </a:ext>
                  </a:extLst>
                </a:gridCol>
                <a:gridCol w="2696029">
                  <a:extLst>
                    <a:ext uri="{9D8B030D-6E8A-4147-A177-3AD203B41FA5}">
                      <a16:colId xmlns:a16="http://schemas.microsoft.com/office/drawing/2014/main" val="561693737"/>
                    </a:ext>
                  </a:extLst>
                </a:gridCol>
              </a:tblGrid>
              <a:tr h="367578">
                <a:tc gridSpan="5">
                  <a:txBody>
                    <a:bodyPr/>
                    <a:lstStyle/>
                    <a:p>
                      <a:pPr algn="ctr"/>
                      <a:r>
                        <a:rPr lang="it-IT" sz="2000">
                          <a:solidFill>
                            <a:schemeClr val="tx1"/>
                          </a:solidFill>
                          <a:latin typeface="+mn-lt"/>
                        </a:rPr>
                        <a:t>Punteggi generali - Altri Licei (diversi da scientifici, classici e linguistici)</a:t>
                      </a: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46064829"/>
                  </a:ext>
                </a:extLst>
              </a:tr>
              <a:tr h="727547">
                <a:tc>
                  <a:txBody>
                    <a:bodyPr/>
                    <a:lstStyle/>
                    <a:p>
                      <a:pPr algn="ctr"/>
                      <a:r>
                        <a:rPr lang="it-IT" sz="2000" b="1">
                          <a:solidFill>
                            <a:schemeClr val="tx1"/>
                          </a:solidFill>
                          <a:latin typeface="+mn-lt"/>
                        </a:rPr>
                        <a:t>OMISSIS</a:t>
                      </a:r>
                      <a:endParaRPr lang="it-IT" sz="12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Esiti degli studenti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nella stessa scala del rapporto nazionale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Lombardia (200,8)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Nord ovest (199,9)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Italia (194,2)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00804956"/>
                  </a:ext>
                </a:extLst>
              </a:tr>
              <a:tr h="520696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ITALIANO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202,2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86223323"/>
                  </a:ext>
                </a:extLst>
              </a:tr>
              <a:tr h="520696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SOPS050001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>
                          <a:solidFill>
                            <a:schemeClr val="tx1"/>
                          </a:solidFill>
                          <a:latin typeface="+mn-lt"/>
                        </a:rPr>
                        <a:t>194,9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35242013"/>
                  </a:ext>
                </a:extLst>
              </a:tr>
              <a:tr h="321140"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000" b="1">
                          <a:solidFill>
                            <a:schemeClr val="tx1"/>
                          </a:solidFill>
                          <a:latin typeface="+mn-lt"/>
                        </a:rPr>
                        <a:t>Punteggi generali - Altri Licei (diversi da scientifici)</a:t>
                      </a: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64041501"/>
                  </a:ext>
                </a:extLst>
              </a:tr>
              <a:tr h="520696">
                <a:tc>
                  <a:txBody>
                    <a:bodyPr/>
                    <a:lstStyle/>
                    <a:p>
                      <a:pPr algn="ctr"/>
                      <a:endParaRPr lang="it-IT" sz="14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Esiti degli studenti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nella stessa scala del rapporto nazionale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Lombardia (202,1)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Nord ovest (200,1)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Italia (191,2)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23237660"/>
                  </a:ext>
                </a:extLst>
              </a:tr>
              <a:tr h="520696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MATEMATICA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199,4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55600526"/>
                  </a:ext>
                </a:extLst>
              </a:tr>
              <a:tr h="520696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SOPS050001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>
                          <a:solidFill>
                            <a:schemeClr val="tx1"/>
                          </a:solidFill>
                          <a:latin typeface="+mn-lt"/>
                        </a:rPr>
                        <a:t>197,5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22659283"/>
                  </a:ext>
                </a:extLst>
              </a:tr>
              <a:tr h="42272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>
                          <a:latin typeface="+mn-lt"/>
                        </a:rPr>
                        <a:t>     significativamente inferiore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>
                          <a:latin typeface="+mn-lt"/>
                        </a:rPr>
                        <a:t>     non significativamente differente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>
                          <a:latin typeface="+mn-lt"/>
                        </a:rPr>
                        <a:t>     significativamente superiore</a:t>
                      </a: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4759293"/>
                  </a:ext>
                </a:extLst>
              </a:tr>
            </a:tbl>
          </a:graphicData>
        </a:graphic>
      </p:graphicFrame>
      <p:pic>
        <p:nvPicPr>
          <p:cNvPr id="24" name="Immagine 23">
            <a:extLst>
              <a:ext uri="{FF2B5EF4-FFF2-40B4-BE49-F238E27FC236}">
                <a16:creationId xmlns:a16="http://schemas.microsoft.com/office/drawing/2014/main" id="{1116B6A2-72E9-4D96-B759-76799106D7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8601" y="3906693"/>
            <a:ext cx="841905" cy="468000"/>
          </a:xfrm>
          <a:prstGeom prst="rect">
            <a:avLst/>
          </a:prstGeom>
        </p:spPr>
      </p:pic>
      <p:pic>
        <p:nvPicPr>
          <p:cNvPr id="25" name="Immagine 24">
            <a:extLst>
              <a:ext uri="{FF2B5EF4-FFF2-40B4-BE49-F238E27FC236}">
                <a16:creationId xmlns:a16="http://schemas.microsoft.com/office/drawing/2014/main" id="{9B9B77B5-2859-4AC8-B137-1024FBF84D3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6164" y="3906693"/>
            <a:ext cx="841905" cy="468000"/>
          </a:xfrm>
          <a:prstGeom prst="rect">
            <a:avLst/>
          </a:prstGeom>
        </p:spPr>
      </p:pic>
      <p:pic>
        <p:nvPicPr>
          <p:cNvPr id="26" name="Immagine 25">
            <a:extLst>
              <a:ext uri="{FF2B5EF4-FFF2-40B4-BE49-F238E27FC236}">
                <a16:creationId xmlns:a16="http://schemas.microsoft.com/office/drawing/2014/main" id="{74899CD2-2372-4399-8839-7C93E94E245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3727" y="3906693"/>
            <a:ext cx="841905" cy="468000"/>
          </a:xfrm>
          <a:prstGeom prst="rect">
            <a:avLst/>
          </a:prstGeom>
        </p:spPr>
      </p:pic>
      <p:sp>
        <p:nvSpPr>
          <p:cNvPr id="31" name="Ovale 30">
            <a:extLst>
              <a:ext uri="{FF2B5EF4-FFF2-40B4-BE49-F238E27FC236}">
                <a16:creationId xmlns:a16="http://schemas.microsoft.com/office/drawing/2014/main" id="{D3F66D2B-DAA7-41DB-AF28-368072BD1A1C}"/>
              </a:ext>
            </a:extLst>
          </p:cNvPr>
          <p:cNvSpPr>
            <a:spLocks noChangeAspect="1"/>
          </p:cNvSpPr>
          <p:nvPr/>
        </p:nvSpPr>
        <p:spPr>
          <a:xfrm>
            <a:off x="238841" y="4488876"/>
            <a:ext cx="132922" cy="1440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2" name="Ovale 31">
            <a:extLst>
              <a:ext uri="{FF2B5EF4-FFF2-40B4-BE49-F238E27FC236}">
                <a16:creationId xmlns:a16="http://schemas.microsoft.com/office/drawing/2014/main" id="{01F6D84B-8FA5-4C37-B457-0CD1CADF9D21}"/>
              </a:ext>
            </a:extLst>
          </p:cNvPr>
          <p:cNvSpPr>
            <a:spLocks noChangeAspect="1"/>
          </p:cNvSpPr>
          <p:nvPr/>
        </p:nvSpPr>
        <p:spPr>
          <a:xfrm>
            <a:off x="238841" y="4697654"/>
            <a:ext cx="132922" cy="14400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3" name="Ovale 32">
            <a:extLst>
              <a:ext uri="{FF2B5EF4-FFF2-40B4-BE49-F238E27FC236}">
                <a16:creationId xmlns:a16="http://schemas.microsoft.com/office/drawing/2014/main" id="{323165B9-CA9A-4E69-8A31-C9993B198C75}"/>
              </a:ext>
            </a:extLst>
          </p:cNvPr>
          <p:cNvSpPr>
            <a:spLocks noChangeAspect="1"/>
          </p:cNvSpPr>
          <p:nvPr/>
        </p:nvSpPr>
        <p:spPr>
          <a:xfrm>
            <a:off x="238841" y="4916182"/>
            <a:ext cx="132922" cy="14400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aphicFrame>
        <p:nvGraphicFramePr>
          <p:cNvPr id="34" name="Tabella 33">
            <a:extLst>
              <a:ext uri="{FF2B5EF4-FFF2-40B4-BE49-F238E27FC236}">
                <a16:creationId xmlns:a16="http://schemas.microsoft.com/office/drawing/2014/main" id="{8C9B3CF1-F070-4075-8166-E9F18D75AD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9071417"/>
              </p:ext>
            </p:extLst>
          </p:nvPr>
        </p:nvGraphicFramePr>
        <p:xfrm>
          <a:off x="133350" y="5136384"/>
          <a:ext cx="11919858" cy="15947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13164">
                  <a:extLst>
                    <a:ext uri="{9D8B030D-6E8A-4147-A177-3AD203B41FA5}">
                      <a16:colId xmlns:a16="http://schemas.microsoft.com/office/drawing/2014/main" val="2944020019"/>
                    </a:ext>
                  </a:extLst>
                </a:gridCol>
                <a:gridCol w="1197429">
                  <a:extLst>
                    <a:ext uri="{9D8B030D-6E8A-4147-A177-3AD203B41FA5}">
                      <a16:colId xmlns:a16="http://schemas.microsoft.com/office/drawing/2014/main" val="79365766"/>
                    </a:ext>
                  </a:extLst>
                </a:gridCol>
                <a:gridCol w="1761853">
                  <a:extLst>
                    <a:ext uri="{9D8B030D-6E8A-4147-A177-3AD203B41FA5}">
                      <a16:colId xmlns:a16="http://schemas.microsoft.com/office/drawing/2014/main" val="4129911090"/>
                    </a:ext>
                  </a:extLst>
                </a:gridCol>
                <a:gridCol w="1761853">
                  <a:extLst>
                    <a:ext uri="{9D8B030D-6E8A-4147-A177-3AD203B41FA5}">
                      <a16:colId xmlns:a16="http://schemas.microsoft.com/office/drawing/2014/main" val="1567833803"/>
                    </a:ext>
                  </a:extLst>
                </a:gridCol>
                <a:gridCol w="1761853">
                  <a:extLst>
                    <a:ext uri="{9D8B030D-6E8A-4147-A177-3AD203B41FA5}">
                      <a16:colId xmlns:a16="http://schemas.microsoft.com/office/drawing/2014/main" val="291230167"/>
                    </a:ext>
                  </a:extLst>
                </a:gridCol>
                <a:gridCol w="1761853">
                  <a:extLst>
                    <a:ext uri="{9D8B030D-6E8A-4147-A177-3AD203B41FA5}">
                      <a16:colId xmlns:a16="http://schemas.microsoft.com/office/drawing/2014/main" val="1988389916"/>
                    </a:ext>
                  </a:extLst>
                </a:gridCol>
                <a:gridCol w="1761853">
                  <a:extLst>
                    <a:ext uri="{9D8B030D-6E8A-4147-A177-3AD203B41FA5}">
                      <a16:colId xmlns:a16="http://schemas.microsoft.com/office/drawing/2014/main" val="744706569"/>
                    </a:ext>
                  </a:extLst>
                </a:gridCol>
              </a:tblGrid>
              <a:tr h="397992">
                <a:tc gridSpan="7">
                  <a:txBody>
                    <a:bodyPr/>
                    <a:lstStyle/>
                    <a:p>
                      <a:pPr algn="ctr"/>
                      <a:r>
                        <a:rPr lang="it-IT" sz="2000">
                          <a:solidFill>
                            <a:schemeClr val="tx1"/>
                          </a:solidFill>
                        </a:rPr>
                        <a:t>Distribuzione degli studenti nei livelli di apprendimento</a:t>
                      </a:r>
                      <a:endParaRPr lang="it-IT" sz="20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3653957"/>
                  </a:ext>
                </a:extLst>
              </a:tr>
              <a:tr h="524335">
                <a:tc>
                  <a:txBody>
                    <a:bodyPr/>
                    <a:lstStyle/>
                    <a:p>
                      <a:pPr algn="ctr"/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/>
                        <a:t>Materia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/>
                        <a:t>Studenti</a:t>
                      </a:r>
                    </a:p>
                    <a:p>
                      <a:pPr algn="ctr"/>
                      <a:r>
                        <a:rPr lang="it-IT" sz="1400" b="1"/>
                        <a:t>a livello 1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/>
                        <a:t>Studenti</a:t>
                      </a:r>
                    </a:p>
                    <a:p>
                      <a:pPr algn="ctr"/>
                      <a:r>
                        <a:rPr lang="it-IT" sz="1400" b="1"/>
                        <a:t>a livello 2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/>
                        <a:t>Studenti</a:t>
                      </a:r>
                    </a:p>
                    <a:p>
                      <a:pPr algn="ctr"/>
                      <a:r>
                        <a:rPr lang="it-IT" sz="1400" b="1"/>
                        <a:t>a livello 3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/>
                        <a:t>Studenti</a:t>
                      </a:r>
                    </a:p>
                    <a:p>
                      <a:pPr algn="ctr"/>
                      <a:r>
                        <a:rPr lang="it-IT" sz="1400" b="1"/>
                        <a:t>a livello 4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/>
                        <a:t>Studenti</a:t>
                      </a:r>
                    </a:p>
                    <a:p>
                      <a:pPr algn="ctr"/>
                      <a:r>
                        <a:rPr lang="it-IT" sz="1400" b="1"/>
                        <a:t>a livello 5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43048503"/>
                  </a:ext>
                </a:extLst>
              </a:tr>
              <a:tr h="336236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OMISSIS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/>
                        <a:t>ITALIANO</a:t>
                      </a:r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(8,0%)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(16,0%)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(40,0%)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(28,0%)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(8,0%)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468404980"/>
                  </a:ext>
                </a:extLst>
              </a:tr>
              <a:tr h="336236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OMISSIS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/>
                        <a:t>MATEMATICA</a:t>
                      </a:r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(8,0%)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(28,0%)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(44,0%)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(12,0%)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(8,0%)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65392956"/>
                  </a:ext>
                </a:extLst>
              </a:tr>
            </a:tbl>
          </a:graphicData>
        </a:graphic>
      </p:graphicFrame>
      <p:pic>
        <p:nvPicPr>
          <p:cNvPr id="30" name="Immagine 29">
            <a:extLst>
              <a:ext uri="{FF2B5EF4-FFF2-40B4-BE49-F238E27FC236}">
                <a16:creationId xmlns:a16="http://schemas.microsoft.com/office/drawing/2014/main" id="{B2BCC813-A9EC-420A-A927-F0BADBF12A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8601" y="1219898"/>
            <a:ext cx="841905" cy="468000"/>
          </a:xfrm>
          <a:prstGeom prst="rect">
            <a:avLst/>
          </a:prstGeom>
        </p:spPr>
      </p:pic>
      <p:pic>
        <p:nvPicPr>
          <p:cNvPr id="35" name="Immagine 34">
            <a:extLst>
              <a:ext uri="{FF2B5EF4-FFF2-40B4-BE49-F238E27FC236}">
                <a16:creationId xmlns:a16="http://schemas.microsoft.com/office/drawing/2014/main" id="{508DDEAF-2A6C-43E2-8B1A-E24DAEB8AF5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6164" y="1219898"/>
            <a:ext cx="841905" cy="468000"/>
          </a:xfrm>
          <a:prstGeom prst="rect">
            <a:avLst/>
          </a:prstGeom>
        </p:spPr>
      </p:pic>
      <p:pic>
        <p:nvPicPr>
          <p:cNvPr id="36" name="Immagine 35">
            <a:extLst>
              <a:ext uri="{FF2B5EF4-FFF2-40B4-BE49-F238E27FC236}">
                <a16:creationId xmlns:a16="http://schemas.microsoft.com/office/drawing/2014/main" id="{4D17F4BC-FF80-41BF-8FE4-F0B61CBF681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3727" y="1219898"/>
            <a:ext cx="841905" cy="468000"/>
          </a:xfrm>
          <a:prstGeom prst="rect">
            <a:avLst/>
          </a:prstGeom>
        </p:spPr>
      </p:pic>
      <p:pic>
        <p:nvPicPr>
          <p:cNvPr id="37" name="Immagine 36">
            <a:extLst>
              <a:ext uri="{FF2B5EF4-FFF2-40B4-BE49-F238E27FC236}">
                <a16:creationId xmlns:a16="http://schemas.microsoft.com/office/drawing/2014/main" id="{1A76AC6D-091A-4FB8-A975-1D019BB6792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8506" y="1738119"/>
            <a:ext cx="841905" cy="468000"/>
          </a:xfrm>
          <a:prstGeom prst="rect">
            <a:avLst/>
          </a:prstGeom>
        </p:spPr>
      </p:pic>
      <p:pic>
        <p:nvPicPr>
          <p:cNvPr id="38" name="Immagine 37">
            <a:extLst>
              <a:ext uri="{FF2B5EF4-FFF2-40B4-BE49-F238E27FC236}">
                <a16:creationId xmlns:a16="http://schemas.microsoft.com/office/drawing/2014/main" id="{1C808C5E-8180-4D10-A0BA-7E8611BB591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8601" y="1738119"/>
            <a:ext cx="841905" cy="468000"/>
          </a:xfrm>
          <a:prstGeom prst="rect">
            <a:avLst/>
          </a:prstGeom>
        </p:spPr>
      </p:pic>
      <p:pic>
        <p:nvPicPr>
          <p:cNvPr id="39" name="Immagine 38">
            <a:extLst>
              <a:ext uri="{FF2B5EF4-FFF2-40B4-BE49-F238E27FC236}">
                <a16:creationId xmlns:a16="http://schemas.microsoft.com/office/drawing/2014/main" id="{88D82C27-1149-4954-BC35-EAC6730BACB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3726" y="1738119"/>
            <a:ext cx="841905" cy="468000"/>
          </a:xfrm>
          <a:prstGeom prst="rect">
            <a:avLst/>
          </a:prstGeom>
        </p:spPr>
      </p:pic>
      <p:pic>
        <p:nvPicPr>
          <p:cNvPr id="40" name="Immagine 39">
            <a:extLst>
              <a:ext uri="{FF2B5EF4-FFF2-40B4-BE49-F238E27FC236}">
                <a16:creationId xmlns:a16="http://schemas.microsoft.com/office/drawing/2014/main" id="{70CA0A08-B48F-47E3-A7BB-BED29D931C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8601" y="3390992"/>
            <a:ext cx="841905" cy="468000"/>
          </a:xfrm>
          <a:prstGeom prst="rect">
            <a:avLst/>
          </a:prstGeom>
        </p:spPr>
      </p:pic>
      <p:pic>
        <p:nvPicPr>
          <p:cNvPr id="41" name="Immagine 40">
            <a:extLst>
              <a:ext uri="{FF2B5EF4-FFF2-40B4-BE49-F238E27FC236}">
                <a16:creationId xmlns:a16="http://schemas.microsoft.com/office/drawing/2014/main" id="{6899F2B7-874C-4944-9065-EBD4387ADE2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6164" y="3390992"/>
            <a:ext cx="841905" cy="468000"/>
          </a:xfrm>
          <a:prstGeom prst="rect">
            <a:avLst/>
          </a:prstGeom>
        </p:spPr>
      </p:pic>
      <p:pic>
        <p:nvPicPr>
          <p:cNvPr id="42" name="Immagine 41">
            <a:extLst>
              <a:ext uri="{FF2B5EF4-FFF2-40B4-BE49-F238E27FC236}">
                <a16:creationId xmlns:a16="http://schemas.microsoft.com/office/drawing/2014/main" id="{D49715D6-40AF-4B72-8E2D-C47AFE3E682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3727" y="3390992"/>
            <a:ext cx="841905" cy="46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88172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ttangolo 19">
            <a:extLst>
              <a:ext uri="{FF2B5EF4-FFF2-40B4-BE49-F238E27FC236}">
                <a16:creationId xmlns:a16="http://schemas.microsoft.com/office/drawing/2014/main" id="{A09A743F-51AD-4D49-9E8C-BAEE98CB6BE4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12006502-8E6A-4458-8BC2-95D4C43AE3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846371"/>
              </p:ext>
            </p:extLst>
          </p:nvPr>
        </p:nvGraphicFramePr>
        <p:xfrm>
          <a:off x="138791" y="56965"/>
          <a:ext cx="11914417" cy="5069824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649187">
                  <a:extLst>
                    <a:ext uri="{9D8B030D-6E8A-4147-A177-3AD203B41FA5}">
                      <a16:colId xmlns:a16="http://schemas.microsoft.com/office/drawing/2014/main" val="4057865429"/>
                    </a:ext>
                  </a:extLst>
                </a:gridCol>
                <a:gridCol w="2177143">
                  <a:extLst>
                    <a:ext uri="{9D8B030D-6E8A-4147-A177-3AD203B41FA5}">
                      <a16:colId xmlns:a16="http://schemas.microsoft.com/office/drawing/2014/main" val="2456361952"/>
                    </a:ext>
                  </a:extLst>
                </a:gridCol>
                <a:gridCol w="2696029">
                  <a:extLst>
                    <a:ext uri="{9D8B030D-6E8A-4147-A177-3AD203B41FA5}">
                      <a16:colId xmlns:a16="http://schemas.microsoft.com/office/drawing/2014/main" val="1246928854"/>
                    </a:ext>
                  </a:extLst>
                </a:gridCol>
                <a:gridCol w="2696029">
                  <a:extLst>
                    <a:ext uri="{9D8B030D-6E8A-4147-A177-3AD203B41FA5}">
                      <a16:colId xmlns:a16="http://schemas.microsoft.com/office/drawing/2014/main" val="341335712"/>
                    </a:ext>
                  </a:extLst>
                </a:gridCol>
                <a:gridCol w="2696029">
                  <a:extLst>
                    <a:ext uri="{9D8B030D-6E8A-4147-A177-3AD203B41FA5}">
                      <a16:colId xmlns:a16="http://schemas.microsoft.com/office/drawing/2014/main" val="561693737"/>
                    </a:ext>
                  </a:extLst>
                </a:gridCol>
              </a:tblGrid>
              <a:tr h="367578">
                <a:tc gridSpan="5">
                  <a:txBody>
                    <a:bodyPr/>
                    <a:lstStyle/>
                    <a:p>
                      <a:pPr algn="ctr"/>
                      <a:r>
                        <a:rPr lang="it-IT" sz="2000">
                          <a:solidFill>
                            <a:schemeClr val="tx1"/>
                          </a:solidFill>
                          <a:latin typeface="+mn-lt"/>
                        </a:rPr>
                        <a:t>Punteggi generali - Licei scientifici, classici e linguistici</a:t>
                      </a: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46064829"/>
                  </a:ext>
                </a:extLst>
              </a:tr>
              <a:tr h="727547">
                <a:tc>
                  <a:txBody>
                    <a:bodyPr/>
                    <a:lstStyle/>
                    <a:p>
                      <a:pPr algn="ctr"/>
                      <a:r>
                        <a:rPr lang="it-IT" sz="2000" b="1">
                          <a:solidFill>
                            <a:schemeClr val="tx1"/>
                          </a:solidFill>
                          <a:latin typeface="+mn-lt"/>
                        </a:rPr>
                        <a:t>OMISSIS</a:t>
                      </a:r>
                      <a:endParaRPr lang="it-IT" sz="12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Esiti degli studenti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nella stessa scala del rapporto nazionale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Lombardia (219,1)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Nord ovest (220,6)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Italia (216,4)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00804956"/>
                  </a:ext>
                </a:extLst>
              </a:tr>
              <a:tr h="520696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ITALIANO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227,1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86223323"/>
                  </a:ext>
                </a:extLst>
              </a:tr>
              <a:tr h="520696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SOPS050001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232,8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35242013"/>
                  </a:ext>
                </a:extLst>
              </a:tr>
              <a:tr h="321140"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000" b="1">
                          <a:solidFill>
                            <a:schemeClr val="tx1"/>
                          </a:solidFill>
                          <a:latin typeface="+mn-lt"/>
                        </a:rPr>
                        <a:t>Punteggi generali - Altri Licei (diversi da scientifici)</a:t>
                      </a: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64041501"/>
                  </a:ext>
                </a:extLst>
              </a:tr>
              <a:tr h="520696">
                <a:tc>
                  <a:txBody>
                    <a:bodyPr/>
                    <a:lstStyle/>
                    <a:p>
                      <a:pPr algn="ctr"/>
                      <a:endParaRPr lang="it-IT" sz="14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Esiti degli studenti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nella stessa scala del rapporto nazionale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Lombardia (202,1)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Nord ovest (200,1)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Italia (191,2)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23237660"/>
                  </a:ext>
                </a:extLst>
              </a:tr>
              <a:tr h="520696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MATEMATICA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209,5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55600526"/>
                  </a:ext>
                </a:extLst>
              </a:tr>
              <a:tr h="520696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SOPS050001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>
                          <a:solidFill>
                            <a:schemeClr val="tx1"/>
                          </a:solidFill>
                          <a:latin typeface="+mn-lt"/>
                        </a:rPr>
                        <a:t>197,5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22659283"/>
                  </a:ext>
                </a:extLst>
              </a:tr>
              <a:tr h="42272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>
                          <a:latin typeface="+mn-lt"/>
                        </a:rPr>
                        <a:t>     significativamente inferiore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>
                          <a:latin typeface="+mn-lt"/>
                        </a:rPr>
                        <a:t>     non significativamente differente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>
                          <a:latin typeface="+mn-lt"/>
                        </a:rPr>
                        <a:t>     significativamente superiore</a:t>
                      </a: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4759293"/>
                  </a:ext>
                </a:extLst>
              </a:tr>
            </a:tbl>
          </a:graphicData>
        </a:graphic>
      </p:graphicFrame>
      <p:pic>
        <p:nvPicPr>
          <p:cNvPr id="24" name="Immagine 23">
            <a:extLst>
              <a:ext uri="{FF2B5EF4-FFF2-40B4-BE49-F238E27FC236}">
                <a16:creationId xmlns:a16="http://schemas.microsoft.com/office/drawing/2014/main" id="{1116B6A2-72E9-4D96-B759-76799106D7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8601" y="3906693"/>
            <a:ext cx="841905" cy="468000"/>
          </a:xfrm>
          <a:prstGeom prst="rect">
            <a:avLst/>
          </a:prstGeom>
        </p:spPr>
      </p:pic>
      <p:pic>
        <p:nvPicPr>
          <p:cNvPr id="25" name="Immagine 24">
            <a:extLst>
              <a:ext uri="{FF2B5EF4-FFF2-40B4-BE49-F238E27FC236}">
                <a16:creationId xmlns:a16="http://schemas.microsoft.com/office/drawing/2014/main" id="{9B9B77B5-2859-4AC8-B137-1024FBF84D3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6164" y="3906693"/>
            <a:ext cx="841905" cy="468000"/>
          </a:xfrm>
          <a:prstGeom prst="rect">
            <a:avLst/>
          </a:prstGeom>
        </p:spPr>
      </p:pic>
      <p:pic>
        <p:nvPicPr>
          <p:cNvPr id="26" name="Immagine 25">
            <a:extLst>
              <a:ext uri="{FF2B5EF4-FFF2-40B4-BE49-F238E27FC236}">
                <a16:creationId xmlns:a16="http://schemas.microsoft.com/office/drawing/2014/main" id="{74899CD2-2372-4399-8839-7C93E94E245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3727" y="3906693"/>
            <a:ext cx="841905" cy="468000"/>
          </a:xfrm>
          <a:prstGeom prst="rect">
            <a:avLst/>
          </a:prstGeom>
        </p:spPr>
      </p:pic>
      <p:sp>
        <p:nvSpPr>
          <p:cNvPr id="31" name="Ovale 30">
            <a:extLst>
              <a:ext uri="{FF2B5EF4-FFF2-40B4-BE49-F238E27FC236}">
                <a16:creationId xmlns:a16="http://schemas.microsoft.com/office/drawing/2014/main" id="{D3F66D2B-DAA7-41DB-AF28-368072BD1A1C}"/>
              </a:ext>
            </a:extLst>
          </p:cNvPr>
          <p:cNvSpPr>
            <a:spLocks noChangeAspect="1"/>
          </p:cNvSpPr>
          <p:nvPr/>
        </p:nvSpPr>
        <p:spPr>
          <a:xfrm>
            <a:off x="238841" y="4488876"/>
            <a:ext cx="132922" cy="1440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2" name="Ovale 31">
            <a:extLst>
              <a:ext uri="{FF2B5EF4-FFF2-40B4-BE49-F238E27FC236}">
                <a16:creationId xmlns:a16="http://schemas.microsoft.com/office/drawing/2014/main" id="{01F6D84B-8FA5-4C37-B457-0CD1CADF9D21}"/>
              </a:ext>
            </a:extLst>
          </p:cNvPr>
          <p:cNvSpPr>
            <a:spLocks noChangeAspect="1"/>
          </p:cNvSpPr>
          <p:nvPr/>
        </p:nvSpPr>
        <p:spPr>
          <a:xfrm>
            <a:off x="238841" y="4697654"/>
            <a:ext cx="132922" cy="14400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3" name="Ovale 32">
            <a:extLst>
              <a:ext uri="{FF2B5EF4-FFF2-40B4-BE49-F238E27FC236}">
                <a16:creationId xmlns:a16="http://schemas.microsoft.com/office/drawing/2014/main" id="{323165B9-CA9A-4E69-8A31-C9993B198C75}"/>
              </a:ext>
            </a:extLst>
          </p:cNvPr>
          <p:cNvSpPr>
            <a:spLocks noChangeAspect="1"/>
          </p:cNvSpPr>
          <p:nvPr/>
        </p:nvSpPr>
        <p:spPr>
          <a:xfrm>
            <a:off x="238841" y="4916182"/>
            <a:ext cx="132922" cy="14400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aphicFrame>
        <p:nvGraphicFramePr>
          <p:cNvPr id="34" name="Tabella 33">
            <a:extLst>
              <a:ext uri="{FF2B5EF4-FFF2-40B4-BE49-F238E27FC236}">
                <a16:creationId xmlns:a16="http://schemas.microsoft.com/office/drawing/2014/main" id="{8C9B3CF1-F070-4075-8166-E9F18D75AD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2026754"/>
              </p:ext>
            </p:extLst>
          </p:nvPr>
        </p:nvGraphicFramePr>
        <p:xfrm>
          <a:off x="133350" y="5136384"/>
          <a:ext cx="11919858" cy="15947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13164">
                  <a:extLst>
                    <a:ext uri="{9D8B030D-6E8A-4147-A177-3AD203B41FA5}">
                      <a16:colId xmlns:a16="http://schemas.microsoft.com/office/drawing/2014/main" val="2944020019"/>
                    </a:ext>
                  </a:extLst>
                </a:gridCol>
                <a:gridCol w="1197429">
                  <a:extLst>
                    <a:ext uri="{9D8B030D-6E8A-4147-A177-3AD203B41FA5}">
                      <a16:colId xmlns:a16="http://schemas.microsoft.com/office/drawing/2014/main" val="79365766"/>
                    </a:ext>
                  </a:extLst>
                </a:gridCol>
                <a:gridCol w="1761853">
                  <a:extLst>
                    <a:ext uri="{9D8B030D-6E8A-4147-A177-3AD203B41FA5}">
                      <a16:colId xmlns:a16="http://schemas.microsoft.com/office/drawing/2014/main" val="4129911090"/>
                    </a:ext>
                  </a:extLst>
                </a:gridCol>
                <a:gridCol w="1761853">
                  <a:extLst>
                    <a:ext uri="{9D8B030D-6E8A-4147-A177-3AD203B41FA5}">
                      <a16:colId xmlns:a16="http://schemas.microsoft.com/office/drawing/2014/main" val="1567833803"/>
                    </a:ext>
                  </a:extLst>
                </a:gridCol>
                <a:gridCol w="1761853">
                  <a:extLst>
                    <a:ext uri="{9D8B030D-6E8A-4147-A177-3AD203B41FA5}">
                      <a16:colId xmlns:a16="http://schemas.microsoft.com/office/drawing/2014/main" val="291230167"/>
                    </a:ext>
                  </a:extLst>
                </a:gridCol>
                <a:gridCol w="1761853">
                  <a:extLst>
                    <a:ext uri="{9D8B030D-6E8A-4147-A177-3AD203B41FA5}">
                      <a16:colId xmlns:a16="http://schemas.microsoft.com/office/drawing/2014/main" val="1988389916"/>
                    </a:ext>
                  </a:extLst>
                </a:gridCol>
                <a:gridCol w="1761853">
                  <a:extLst>
                    <a:ext uri="{9D8B030D-6E8A-4147-A177-3AD203B41FA5}">
                      <a16:colId xmlns:a16="http://schemas.microsoft.com/office/drawing/2014/main" val="744706569"/>
                    </a:ext>
                  </a:extLst>
                </a:gridCol>
              </a:tblGrid>
              <a:tr h="397992">
                <a:tc gridSpan="7">
                  <a:txBody>
                    <a:bodyPr/>
                    <a:lstStyle/>
                    <a:p>
                      <a:pPr algn="ctr"/>
                      <a:r>
                        <a:rPr lang="it-IT" sz="2000">
                          <a:solidFill>
                            <a:schemeClr val="tx1"/>
                          </a:solidFill>
                        </a:rPr>
                        <a:t>Distribuzione degli studenti nei livelli di apprendimento</a:t>
                      </a:r>
                      <a:endParaRPr lang="it-IT" sz="20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3653957"/>
                  </a:ext>
                </a:extLst>
              </a:tr>
              <a:tr h="524335">
                <a:tc>
                  <a:txBody>
                    <a:bodyPr/>
                    <a:lstStyle/>
                    <a:p>
                      <a:pPr algn="ctr"/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/>
                        <a:t>Materia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/>
                        <a:t>Studenti</a:t>
                      </a:r>
                    </a:p>
                    <a:p>
                      <a:pPr algn="ctr"/>
                      <a:r>
                        <a:rPr lang="it-IT" sz="1400" b="1"/>
                        <a:t>a livello 1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/>
                        <a:t>Studenti</a:t>
                      </a:r>
                    </a:p>
                    <a:p>
                      <a:pPr algn="ctr"/>
                      <a:r>
                        <a:rPr lang="it-IT" sz="1400" b="1"/>
                        <a:t>a livello 2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/>
                        <a:t>Studenti</a:t>
                      </a:r>
                    </a:p>
                    <a:p>
                      <a:pPr algn="ctr"/>
                      <a:r>
                        <a:rPr lang="it-IT" sz="1400" b="1"/>
                        <a:t>a livello 3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/>
                        <a:t>Studenti</a:t>
                      </a:r>
                    </a:p>
                    <a:p>
                      <a:pPr algn="ctr"/>
                      <a:r>
                        <a:rPr lang="it-IT" sz="1400" b="1"/>
                        <a:t>a livello 4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/>
                        <a:t>Studenti</a:t>
                      </a:r>
                    </a:p>
                    <a:p>
                      <a:pPr algn="ctr"/>
                      <a:r>
                        <a:rPr lang="it-IT" sz="1400" b="1"/>
                        <a:t>a livello 5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43048503"/>
                  </a:ext>
                </a:extLst>
              </a:tr>
              <a:tr h="336236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OMISSIS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/>
                        <a:t>ITALIANO</a:t>
                      </a:r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(0,0%)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(0,0%)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(41,2%)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(35,3%)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(23,5%)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468404980"/>
                  </a:ext>
                </a:extLst>
              </a:tr>
              <a:tr h="336236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OMISSIS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/>
                        <a:t>MATEMATICA</a:t>
                      </a:r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(0,0%)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(23,5%)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(41,2%)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(17,7%)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(17,7%)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65392956"/>
                  </a:ext>
                </a:extLst>
              </a:tr>
            </a:tbl>
          </a:graphicData>
        </a:graphic>
      </p:graphicFrame>
      <p:pic>
        <p:nvPicPr>
          <p:cNvPr id="19" name="Immagine 18">
            <a:extLst>
              <a:ext uri="{FF2B5EF4-FFF2-40B4-BE49-F238E27FC236}">
                <a16:creationId xmlns:a16="http://schemas.microsoft.com/office/drawing/2014/main" id="{0493E272-832C-4708-A1DB-566263F05A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8601" y="1740436"/>
            <a:ext cx="841905" cy="468000"/>
          </a:xfrm>
          <a:prstGeom prst="rect">
            <a:avLst/>
          </a:prstGeom>
        </p:spPr>
      </p:pic>
      <p:pic>
        <p:nvPicPr>
          <p:cNvPr id="22" name="Immagine 21">
            <a:extLst>
              <a:ext uri="{FF2B5EF4-FFF2-40B4-BE49-F238E27FC236}">
                <a16:creationId xmlns:a16="http://schemas.microsoft.com/office/drawing/2014/main" id="{0BFF2CCF-86DC-4C81-9925-18068988CA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9699" y="1740436"/>
            <a:ext cx="841905" cy="468000"/>
          </a:xfrm>
          <a:prstGeom prst="rect">
            <a:avLst/>
          </a:prstGeom>
        </p:spPr>
      </p:pic>
      <p:pic>
        <p:nvPicPr>
          <p:cNvPr id="23" name="Immagine 22">
            <a:extLst>
              <a:ext uri="{FF2B5EF4-FFF2-40B4-BE49-F238E27FC236}">
                <a16:creationId xmlns:a16="http://schemas.microsoft.com/office/drawing/2014/main" id="{446944B8-7CE4-49A1-948D-5DD7347BF1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3726" y="1740436"/>
            <a:ext cx="841905" cy="468000"/>
          </a:xfrm>
          <a:prstGeom prst="rect">
            <a:avLst/>
          </a:prstGeom>
        </p:spPr>
      </p:pic>
      <p:pic>
        <p:nvPicPr>
          <p:cNvPr id="27" name="Immagine 26">
            <a:extLst>
              <a:ext uri="{FF2B5EF4-FFF2-40B4-BE49-F238E27FC236}">
                <a16:creationId xmlns:a16="http://schemas.microsoft.com/office/drawing/2014/main" id="{AB54C1C8-2B29-4292-9F2B-87EB96AF42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8601" y="1214478"/>
            <a:ext cx="841905" cy="468000"/>
          </a:xfrm>
          <a:prstGeom prst="rect">
            <a:avLst/>
          </a:prstGeom>
        </p:spPr>
      </p:pic>
      <p:pic>
        <p:nvPicPr>
          <p:cNvPr id="28" name="Immagine 27">
            <a:extLst>
              <a:ext uri="{FF2B5EF4-FFF2-40B4-BE49-F238E27FC236}">
                <a16:creationId xmlns:a16="http://schemas.microsoft.com/office/drawing/2014/main" id="{80F9E284-6C28-4BD3-A915-0FCCD79A1FD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6164" y="1214478"/>
            <a:ext cx="841905" cy="468000"/>
          </a:xfrm>
          <a:prstGeom prst="rect">
            <a:avLst/>
          </a:prstGeom>
        </p:spPr>
      </p:pic>
      <p:pic>
        <p:nvPicPr>
          <p:cNvPr id="29" name="Immagine 28">
            <a:extLst>
              <a:ext uri="{FF2B5EF4-FFF2-40B4-BE49-F238E27FC236}">
                <a16:creationId xmlns:a16="http://schemas.microsoft.com/office/drawing/2014/main" id="{4C467BDA-0A8A-44BC-A96B-BD388614184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3727" y="1214478"/>
            <a:ext cx="841905" cy="468000"/>
          </a:xfrm>
          <a:prstGeom prst="rect">
            <a:avLst/>
          </a:prstGeom>
        </p:spPr>
      </p:pic>
      <p:pic>
        <p:nvPicPr>
          <p:cNvPr id="43" name="Immagine 42">
            <a:extLst>
              <a:ext uri="{FF2B5EF4-FFF2-40B4-BE49-F238E27FC236}">
                <a16:creationId xmlns:a16="http://schemas.microsoft.com/office/drawing/2014/main" id="{2A0E87C2-4D78-41FF-985B-D4B4E83E55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8601" y="3387721"/>
            <a:ext cx="841905" cy="468000"/>
          </a:xfrm>
          <a:prstGeom prst="rect">
            <a:avLst/>
          </a:prstGeom>
        </p:spPr>
      </p:pic>
      <p:pic>
        <p:nvPicPr>
          <p:cNvPr id="44" name="Immagine 43">
            <a:extLst>
              <a:ext uri="{FF2B5EF4-FFF2-40B4-BE49-F238E27FC236}">
                <a16:creationId xmlns:a16="http://schemas.microsoft.com/office/drawing/2014/main" id="{C03804E2-CE0B-486E-A6E9-2FCEF244D4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9699" y="3387721"/>
            <a:ext cx="841905" cy="468000"/>
          </a:xfrm>
          <a:prstGeom prst="rect">
            <a:avLst/>
          </a:prstGeom>
        </p:spPr>
      </p:pic>
      <p:pic>
        <p:nvPicPr>
          <p:cNvPr id="45" name="Immagine 44">
            <a:extLst>
              <a:ext uri="{FF2B5EF4-FFF2-40B4-BE49-F238E27FC236}">
                <a16:creationId xmlns:a16="http://schemas.microsoft.com/office/drawing/2014/main" id="{DB2119FC-283E-4970-BF85-EBC059C36D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3726" y="3387721"/>
            <a:ext cx="841905" cy="46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62861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ttangolo 34">
            <a:extLst>
              <a:ext uri="{FF2B5EF4-FFF2-40B4-BE49-F238E27FC236}">
                <a16:creationId xmlns:a16="http://schemas.microsoft.com/office/drawing/2014/main" id="{EA670DC2-280B-4042-BAB0-E4E145A2B8F2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12006502-8E6A-4458-8BC2-95D4C43AE3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8325542"/>
              </p:ext>
            </p:extLst>
          </p:nvPr>
        </p:nvGraphicFramePr>
        <p:xfrm>
          <a:off x="138791" y="56965"/>
          <a:ext cx="11914417" cy="5069824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649187">
                  <a:extLst>
                    <a:ext uri="{9D8B030D-6E8A-4147-A177-3AD203B41FA5}">
                      <a16:colId xmlns:a16="http://schemas.microsoft.com/office/drawing/2014/main" val="4057865429"/>
                    </a:ext>
                  </a:extLst>
                </a:gridCol>
                <a:gridCol w="2177143">
                  <a:extLst>
                    <a:ext uri="{9D8B030D-6E8A-4147-A177-3AD203B41FA5}">
                      <a16:colId xmlns:a16="http://schemas.microsoft.com/office/drawing/2014/main" val="2456361952"/>
                    </a:ext>
                  </a:extLst>
                </a:gridCol>
                <a:gridCol w="2696029">
                  <a:extLst>
                    <a:ext uri="{9D8B030D-6E8A-4147-A177-3AD203B41FA5}">
                      <a16:colId xmlns:a16="http://schemas.microsoft.com/office/drawing/2014/main" val="1246928854"/>
                    </a:ext>
                  </a:extLst>
                </a:gridCol>
                <a:gridCol w="2696029">
                  <a:extLst>
                    <a:ext uri="{9D8B030D-6E8A-4147-A177-3AD203B41FA5}">
                      <a16:colId xmlns:a16="http://schemas.microsoft.com/office/drawing/2014/main" val="341335712"/>
                    </a:ext>
                  </a:extLst>
                </a:gridCol>
                <a:gridCol w="2696029">
                  <a:extLst>
                    <a:ext uri="{9D8B030D-6E8A-4147-A177-3AD203B41FA5}">
                      <a16:colId xmlns:a16="http://schemas.microsoft.com/office/drawing/2014/main" val="561693737"/>
                    </a:ext>
                  </a:extLst>
                </a:gridCol>
              </a:tblGrid>
              <a:tr h="367578">
                <a:tc gridSpan="5">
                  <a:txBody>
                    <a:bodyPr/>
                    <a:lstStyle/>
                    <a:p>
                      <a:pPr algn="ctr"/>
                      <a:r>
                        <a:rPr lang="it-IT" sz="2000">
                          <a:solidFill>
                            <a:schemeClr val="tx1"/>
                          </a:solidFill>
                          <a:latin typeface="+mn-lt"/>
                        </a:rPr>
                        <a:t>Punteggi generali - Licei scientifici, classici e linguistici</a:t>
                      </a: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46064829"/>
                  </a:ext>
                </a:extLst>
              </a:tr>
              <a:tr h="727547">
                <a:tc>
                  <a:txBody>
                    <a:bodyPr/>
                    <a:lstStyle/>
                    <a:p>
                      <a:pPr algn="ctr"/>
                      <a:r>
                        <a:rPr lang="it-IT" sz="2000" b="1">
                          <a:solidFill>
                            <a:schemeClr val="tx1"/>
                          </a:solidFill>
                          <a:latin typeface="+mn-lt"/>
                        </a:rPr>
                        <a:t>OMISSIS</a:t>
                      </a:r>
                      <a:endParaRPr lang="it-IT" sz="12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Esiti degli studenti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nella stessa scala del rapporto nazionale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Lombardia (219,1)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Nord ovest (220,6)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Italia (216,4)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00804956"/>
                  </a:ext>
                </a:extLst>
              </a:tr>
              <a:tr h="520696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ITALIANO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219,6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86223323"/>
                  </a:ext>
                </a:extLst>
              </a:tr>
              <a:tr h="520696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SOPS050001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232,8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35242013"/>
                  </a:ext>
                </a:extLst>
              </a:tr>
              <a:tr h="321140"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000" b="1">
                          <a:solidFill>
                            <a:schemeClr val="tx1"/>
                          </a:solidFill>
                          <a:latin typeface="+mn-lt"/>
                        </a:rPr>
                        <a:t>Punteggi generali - Altri Licei (diversi da scientifici)</a:t>
                      </a: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64041501"/>
                  </a:ext>
                </a:extLst>
              </a:tr>
              <a:tr h="520696">
                <a:tc>
                  <a:txBody>
                    <a:bodyPr/>
                    <a:lstStyle/>
                    <a:p>
                      <a:pPr algn="ctr"/>
                      <a:endParaRPr lang="it-IT" sz="14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Esiti degli studenti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nella stessa scala del rapporto nazionale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Lombardia (202,1)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Nord ovest (200,1)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Italia (191,2)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23237660"/>
                  </a:ext>
                </a:extLst>
              </a:tr>
              <a:tr h="520696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MATEMATICA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193,9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55600526"/>
                  </a:ext>
                </a:extLst>
              </a:tr>
              <a:tr h="520696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SOPS050001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>
                          <a:solidFill>
                            <a:schemeClr val="tx1"/>
                          </a:solidFill>
                          <a:latin typeface="+mn-lt"/>
                        </a:rPr>
                        <a:t>197,5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22659283"/>
                  </a:ext>
                </a:extLst>
              </a:tr>
              <a:tr h="42272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>
                          <a:latin typeface="+mn-lt"/>
                        </a:rPr>
                        <a:t>     significativamente inferiore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>
                          <a:latin typeface="+mn-lt"/>
                        </a:rPr>
                        <a:t>     non significativamente differente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>
                          <a:latin typeface="+mn-lt"/>
                        </a:rPr>
                        <a:t>     significativamente superiore</a:t>
                      </a: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4759293"/>
                  </a:ext>
                </a:extLst>
              </a:tr>
            </a:tbl>
          </a:graphicData>
        </a:graphic>
      </p:graphicFrame>
      <p:pic>
        <p:nvPicPr>
          <p:cNvPr id="24" name="Immagine 23">
            <a:extLst>
              <a:ext uri="{FF2B5EF4-FFF2-40B4-BE49-F238E27FC236}">
                <a16:creationId xmlns:a16="http://schemas.microsoft.com/office/drawing/2014/main" id="{1116B6A2-72E9-4D96-B759-76799106D7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8601" y="3906693"/>
            <a:ext cx="841905" cy="468000"/>
          </a:xfrm>
          <a:prstGeom prst="rect">
            <a:avLst/>
          </a:prstGeom>
        </p:spPr>
      </p:pic>
      <p:pic>
        <p:nvPicPr>
          <p:cNvPr id="25" name="Immagine 24">
            <a:extLst>
              <a:ext uri="{FF2B5EF4-FFF2-40B4-BE49-F238E27FC236}">
                <a16:creationId xmlns:a16="http://schemas.microsoft.com/office/drawing/2014/main" id="{9B9B77B5-2859-4AC8-B137-1024FBF84D3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6164" y="3906693"/>
            <a:ext cx="841905" cy="468000"/>
          </a:xfrm>
          <a:prstGeom prst="rect">
            <a:avLst/>
          </a:prstGeom>
        </p:spPr>
      </p:pic>
      <p:pic>
        <p:nvPicPr>
          <p:cNvPr id="26" name="Immagine 25">
            <a:extLst>
              <a:ext uri="{FF2B5EF4-FFF2-40B4-BE49-F238E27FC236}">
                <a16:creationId xmlns:a16="http://schemas.microsoft.com/office/drawing/2014/main" id="{74899CD2-2372-4399-8839-7C93E94E245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3727" y="3906693"/>
            <a:ext cx="841905" cy="468000"/>
          </a:xfrm>
          <a:prstGeom prst="rect">
            <a:avLst/>
          </a:prstGeom>
        </p:spPr>
      </p:pic>
      <p:sp>
        <p:nvSpPr>
          <p:cNvPr id="31" name="Ovale 30">
            <a:extLst>
              <a:ext uri="{FF2B5EF4-FFF2-40B4-BE49-F238E27FC236}">
                <a16:creationId xmlns:a16="http://schemas.microsoft.com/office/drawing/2014/main" id="{D3F66D2B-DAA7-41DB-AF28-368072BD1A1C}"/>
              </a:ext>
            </a:extLst>
          </p:cNvPr>
          <p:cNvSpPr>
            <a:spLocks noChangeAspect="1"/>
          </p:cNvSpPr>
          <p:nvPr/>
        </p:nvSpPr>
        <p:spPr>
          <a:xfrm>
            <a:off x="238841" y="4488876"/>
            <a:ext cx="132922" cy="1440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2" name="Ovale 31">
            <a:extLst>
              <a:ext uri="{FF2B5EF4-FFF2-40B4-BE49-F238E27FC236}">
                <a16:creationId xmlns:a16="http://schemas.microsoft.com/office/drawing/2014/main" id="{01F6D84B-8FA5-4C37-B457-0CD1CADF9D21}"/>
              </a:ext>
            </a:extLst>
          </p:cNvPr>
          <p:cNvSpPr>
            <a:spLocks noChangeAspect="1"/>
          </p:cNvSpPr>
          <p:nvPr/>
        </p:nvSpPr>
        <p:spPr>
          <a:xfrm>
            <a:off x="238841" y="4697654"/>
            <a:ext cx="132922" cy="14400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3" name="Ovale 32">
            <a:extLst>
              <a:ext uri="{FF2B5EF4-FFF2-40B4-BE49-F238E27FC236}">
                <a16:creationId xmlns:a16="http://schemas.microsoft.com/office/drawing/2014/main" id="{323165B9-CA9A-4E69-8A31-C9993B198C75}"/>
              </a:ext>
            </a:extLst>
          </p:cNvPr>
          <p:cNvSpPr>
            <a:spLocks noChangeAspect="1"/>
          </p:cNvSpPr>
          <p:nvPr/>
        </p:nvSpPr>
        <p:spPr>
          <a:xfrm>
            <a:off x="238841" y="4916182"/>
            <a:ext cx="132922" cy="14400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aphicFrame>
        <p:nvGraphicFramePr>
          <p:cNvPr id="34" name="Tabella 33">
            <a:extLst>
              <a:ext uri="{FF2B5EF4-FFF2-40B4-BE49-F238E27FC236}">
                <a16:creationId xmlns:a16="http://schemas.microsoft.com/office/drawing/2014/main" id="{8C9B3CF1-F070-4075-8166-E9F18D75AD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5212193"/>
              </p:ext>
            </p:extLst>
          </p:nvPr>
        </p:nvGraphicFramePr>
        <p:xfrm>
          <a:off x="133350" y="5136384"/>
          <a:ext cx="11919858" cy="15947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13164">
                  <a:extLst>
                    <a:ext uri="{9D8B030D-6E8A-4147-A177-3AD203B41FA5}">
                      <a16:colId xmlns:a16="http://schemas.microsoft.com/office/drawing/2014/main" val="2944020019"/>
                    </a:ext>
                  </a:extLst>
                </a:gridCol>
                <a:gridCol w="1197429">
                  <a:extLst>
                    <a:ext uri="{9D8B030D-6E8A-4147-A177-3AD203B41FA5}">
                      <a16:colId xmlns:a16="http://schemas.microsoft.com/office/drawing/2014/main" val="79365766"/>
                    </a:ext>
                  </a:extLst>
                </a:gridCol>
                <a:gridCol w="1761853">
                  <a:extLst>
                    <a:ext uri="{9D8B030D-6E8A-4147-A177-3AD203B41FA5}">
                      <a16:colId xmlns:a16="http://schemas.microsoft.com/office/drawing/2014/main" val="4129911090"/>
                    </a:ext>
                  </a:extLst>
                </a:gridCol>
                <a:gridCol w="1761853">
                  <a:extLst>
                    <a:ext uri="{9D8B030D-6E8A-4147-A177-3AD203B41FA5}">
                      <a16:colId xmlns:a16="http://schemas.microsoft.com/office/drawing/2014/main" val="1567833803"/>
                    </a:ext>
                  </a:extLst>
                </a:gridCol>
                <a:gridCol w="1761853">
                  <a:extLst>
                    <a:ext uri="{9D8B030D-6E8A-4147-A177-3AD203B41FA5}">
                      <a16:colId xmlns:a16="http://schemas.microsoft.com/office/drawing/2014/main" val="291230167"/>
                    </a:ext>
                  </a:extLst>
                </a:gridCol>
                <a:gridCol w="1761853">
                  <a:extLst>
                    <a:ext uri="{9D8B030D-6E8A-4147-A177-3AD203B41FA5}">
                      <a16:colId xmlns:a16="http://schemas.microsoft.com/office/drawing/2014/main" val="1988389916"/>
                    </a:ext>
                  </a:extLst>
                </a:gridCol>
                <a:gridCol w="1761853">
                  <a:extLst>
                    <a:ext uri="{9D8B030D-6E8A-4147-A177-3AD203B41FA5}">
                      <a16:colId xmlns:a16="http://schemas.microsoft.com/office/drawing/2014/main" val="744706569"/>
                    </a:ext>
                  </a:extLst>
                </a:gridCol>
              </a:tblGrid>
              <a:tr h="397992">
                <a:tc gridSpan="7">
                  <a:txBody>
                    <a:bodyPr/>
                    <a:lstStyle/>
                    <a:p>
                      <a:pPr algn="ctr"/>
                      <a:r>
                        <a:rPr lang="it-IT" sz="2000">
                          <a:solidFill>
                            <a:schemeClr val="tx1"/>
                          </a:solidFill>
                        </a:rPr>
                        <a:t>Distribuzione degli studenti nei livelli di apprendimento</a:t>
                      </a:r>
                      <a:endParaRPr lang="it-IT" sz="20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3653957"/>
                  </a:ext>
                </a:extLst>
              </a:tr>
              <a:tr h="524335">
                <a:tc>
                  <a:txBody>
                    <a:bodyPr/>
                    <a:lstStyle/>
                    <a:p>
                      <a:pPr algn="ctr"/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/>
                        <a:t>Materia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/>
                        <a:t>Studenti</a:t>
                      </a:r>
                    </a:p>
                    <a:p>
                      <a:pPr algn="ctr"/>
                      <a:r>
                        <a:rPr lang="it-IT" sz="1400" b="1"/>
                        <a:t>a livello 1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/>
                        <a:t>Studenti</a:t>
                      </a:r>
                    </a:p>
                    <a:p>
                      <a:pPr algn="ctr"/>
                      <a:r>
                        <a:rPr lang="it-IT" sz="1400" b="1"/>
                        <a:t>a livello 2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/>
                        <a:t>Studenti</a:t>
                      </a:r>
                    </a:p>
                    <a:p>
                      <a:pPr algn="ctr"/>
                      <a:r>
                        <a:rPr lang="it-IT" sz="1400" b="1"/>
                        <a:t>a livello 3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/>
                        <a:t>Studenti</a:t>
                      </a:r>
                    </a:p>
                    <a:p>
                      <a:pPr algn="ctr"/>
                      <a:r>
                        <a:rPr lang="it-IT" sz="1400" b="1"/>
                        <a:t>a livello 4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/>
                        <a:t>Studenti</a:t>
                      </a:r>
                    </a:p>
                    <a:p>
                      <a:pPr algn="ctr"/>
                      <a:r>
                        <a:rPr lang="it-IT" sz="1400" b="1"/>
                        <a:t>a livello 5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43048503"/>
                  </a:ext>
                </a:extLst>
              </a:tr>
              <a:tr h="336236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OMISSIS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/>
                        <a:t>ITALIANO</a:t>
                      </a:r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(0,0%)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(23,5%)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(35,3%)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(11,8%)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(29,4%)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468404980"/>
                  </a:ext>
                </a:extLst>
              </a:tr>
              <a:tr h="336236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OMISSIS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/>
                        <a:t>MATEMATICA</a:t>
                      </a:r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(0,0%)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(41,2%)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(47,1%)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(5,9%)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(5,9%)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65392956"/>
                  </a:ext>
                </a:extLst>
              </a:tr>
            </a:tbl>
          </a:graphicData>
        </a:graphic>
      </p:graphicFrame>
      <p:pic>
        <p:nvPicPr>
          <p:cNvPr id="19" name="Immagine 18">
            <a:extLst>
              <a:ext uri="{FF2B5EF4-FFF2-40B4-BE49-F238E27FC236}">
                <a16:creationId xmlns:a16="http://schemas.microsoft.com/office/drawing/2014/main" id="{0493E272-832C-4708-A1DB-566263F05A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8601" y="1740436"/>
            <a:ext cx="841905" cy="468000"/>
          </a:xfrm>
          <a:prstGeom prst="rect">
            <a:avLst/>
          </a:prstGeom>
        </p:spPr>
      </p:pic>
      <p:pic>
        <p:nvPicPr>
          <p:cNvPr id="22" name="Immagine 21">
            <a:extLst>
              <a:ext uri="{FF2B5EF4-FFF2-40B4-BE49-F238E27FC236}">
                <a16:creationId xmlns:a16="http://schemas.microsoft.com/office/drawing/2014/main" id="{0BFF2CCF-86DC-4C81-9925-18068988CA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9699" y="1740436"/>
            <a:ext cx="841905" cy="468000"/>
          </a:xfrm>
          <a:prstGeom prst="rect">
            <a:avLst/>
          </a:prstGeom>
        </p:spPr>
      </p:pic>
      <p:pic>
        <p:nvPicPr>
          <p:cNvPr id="23" name="Immagine 22">
            <a:extLst>
              <a:ext uri="{FF2B5EF4-FFF2-40B4-BE49-F238E27FC236}">
                <a16:creationId xmlns:a16="http://schemas.microsoft.com/office/drawing/2014/main" id="{446944B8-7CE4-49A1-948D-5DD7347BF1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3726" y="1740436"/>
            <a:ext cx="841905" cy="468000"/>
          </a:xfrm>
          <a:prstGeom prst="rect">
            <a:avLst/>
          </a:prstGeom>
        </p:spPr>
      </p:pic>
      <p:pic>
        <p:nvPicPr>
          <p:cNvPr id="27" name="Immagine 26">
            <a:extLst>
              <a:ext uri="{FF2B5EF4-FFF2-40B4-BE49-F238E27FC236}">
                <a16:creationId xmlns:a16="http://schemas.microsoft.com/office/drawing/2014/main" id="{AB54C1C8-2B29-4292-9F2B-87EB96AF42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8601" y="1214478"/>
            <a:ext cx="841905" cy="468000"/>
          </a:xfrm>
          <a:prstGeom prst="rect">
            <a:avLst/>
          </a:prstGeom>
        </p:spPr>
      </p:pic>
      <p:pic>
        <p:nvPicPr>
          <p:cNvPr id="28" name="Immagine 27">
            <a:extLst>
              <a:ext uri="{FF2B5EF4-FFF2-40B4-BE49-F238E27FC236}">
                <a16:creationId xmlns:a16="http://schemas.microsoft.com/office/drawing/2014/main" id="{80F9E284-6C28-4BD3-A915-0FCCD79A1FD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6164" y="1214478"/>
            <a:ext cx="841905" cy="468000"/>
          </a:xfrm>
          <a:prstGeom prst="rect">
            <a:avLst/>
          </a:prstGeom>
        </p:spPr>
      </p:pic>
      <p:pic>
        <p:nvPicPr>
          <p:cNvPr id="29" name="Immagine 28">
            <a:extLst>
              <a:ext uri="{FF2B5EF4-FFF2-40B4-BE49-F238E27FC236}">
                <a16:creationId xmlns:a16="http://schemas.microsoft.com/office/drawing/2014/main" id="{4C467BDA-0A8A-44BC-A96B-BD388614184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3727" y="1214478"/>
            <a:ext cx="841905" cy="468000"/>
          </a:xfrm>
          <a:prstGeom prst="rect">
            <a:avLst/>
          </a:prstGeom>
        </p:spPr>
      </p:pic>
      <p:pic>
        <p:nvPicPr>
          <p:cNvPr id="20" name="Immagine 19">
            <a:extLst>
              <a:ext uri="{FF2B5EF4-FFF2-40B4-BE49-F238E27FC236}">
                <a16:creationId xmlns:a16="http://schemas.microsoft.com/office/drawing/2014/main" id="{6957B00D-BA33-4D27-8CCF-02541CCF088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8506" y="3380735"/>
            <a:ext cx="841905" cy="468000"/>
          </a:xfrm>
          <a:prstGeom prst="rect">
            <a:avLst/>
          </a:prstGeom>
        </p:spPr>
      </p:pic>
      <p:pic>
        <p:nvPicPr>
          <p:cNvPr id="21" name="Immagine 20">
            <a:extLst>
              <a:ext uri="{FF2B5EF4-FFF2-40B4-BE49-F238E27FC236}">
                <a16:creationId xmlns:a16="http://schemas.microsoft.com/office/drawing/2014/main" id="{03289524-C91B-42B4-836A-30F53AA03EC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8601" y="3380735"/>
            <a:ext cx="841905" cy="468000"/>
          </a:xfrm>
          <a:prstGeom prst="rect">
            <a:avLst/>
          </a:prstGeom>
        </p:spPr>
      </p:pic>
      <p:pic>
        <p:nvPicPr>
          <p:cNvPr id="30" name="Immagine 29">
            <a:extLst>
              <a:ext uri="{FF2B5EF4-FFF2-40B4-BE49-F238E27FC236}">
                <a16:creationId xmlns:a16="http://schemas.microsoft.com/office/drawing/2014/main" id="{A37128AD-E239-42E4-A1A9-DD2AA9C49F1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3726" y="3380735"/>
            <a:ext cx="841905" cy="46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19776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ttangolo 19">
            <a:extLst>
              <a:ext uri="{FF2B5EF4-FFF2-40B4-BE49-F238E27FC236}">
                <a16:creationId xmlns:a16="http://schemas.microsoft.com/office/drawing/2014/main" id="{F669C575-6395-4B84-96A1-33D3D39038D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12006502-8E6A-4458-8BC2-95D4C43AE3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3981276"/>
              </p:ext>
            </p:extLst>
          </p:nvPr>
        </p:nvGraphicFramePr>
        <p:xfrm>
          <a:off x="138791" y="56965"/>
          <a:ext cx="11914417" cy="5069824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649187">
                  <a:extLst>
                    <a:ext uri="{9D8B030D-6E8A-4147-A177-3AD203B41FA5}">
                      <a16:colId xmlns:a16="http://schemas.microsoft.com/office/drawing/2014/main" val="4057865429"/>
                    </a:ext>
                  </a:extLst>
                </a:gridCol>
                <a:gridCol w="2177143">
                  <a:extLst>
                    <a:ext uri="{9D8B030D-6E8A-4147-A177-3AD203B41FA5}">
                      <a16:colId xmlns:a16="http://schemas.microsoft.com/office/drawing/2014/main" val="2456361952"/>
                    </a:ext>
                  </a:extLst>
                </a:gridCol>
                <a:gridCol w="2696029">
                  <a:extLst>
                    <a:ext uri="{9D8B030D-6E8A-4147-A177-3AD203B41FA5}">
                      <a16:colId xmlns:a16="http://schemas.microsoft.com/office/drawing/2014/main" val="1246928854"/>
                    </a:ext>
                  </a:extLst>
                </a:gridCol>
                <a:gridCol w="2696029">
                  <a:extLst>
                    <a:ext uri="{9D8B030D-6E8A-4147-A177-3AD203B41FA5}">
                      <a16:colId xmlns:a16="http://schemas.microsoft.com/office/drawing/2014/main" val="341335712"/>
                    </a:ext>
                  </a:extLst>
                </a:gridCol>
                <a:gridCol w="2696029">
                  <a:extLst>
                    <a:ext uri="{9D8B030D-6E8A-4147-A177-3AD203B41FA5}">
                      <a16:colId xmlns:a16="http://schemas.microsoft.com/office/drawing/2014/main" val="561693737"/>
                    </a:ext>
                  </a:extLst>
                </a:gridCol>
              </a:tblGrid>
              <a:tr h="367578">
                <a:tc gridSpan="5">
                  <a:txBody>
                    <a:bodyPr/>
                    <a:lstStyle/>
                    <a:p>
                      <a:pPr algn="ctr"/>
                      <a:r>
                        <a:rPr lang="it-IT" sz="2000">
                          <a:solidFill>
                            <a:schemeClr val="tx1"/>
                          </a:solidFill>
                          <a:latin typeface="+mn-lt"/>
                        </a:rPr>
                        <a:t>Punteggi generali - Licei scientifici, classici e linguistici</a:t>
                      </a: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46064829"/>
                  </a:ext>
                </a:extLst>
              </a:tr>
              <a:tr h="727547">
                <a:tc>
                  <a:txBody>
                    <a:bodyPr/>
                    <a:lstStyle/>
                    <a:p>
                      <a:pPr algn="ctr"/>
                      <a:r>
                        <a:rPr lang="it-IT" sz="2000" b="1">
                          <a:solidFill>
                            <a:schemeClr val="tx1"/>
                          </a:solidFill>
                          <a:latin typeface="+mn-lt"/>
                        </a:rPr>
                        <a:t>OMISSIS</a:t>
                      </a:r>
                      <a:endParaRPr lang="it-IT" sz="12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Esiti degli studenti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nella stessa scala del rapporto nazionale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Lombardia (219,1)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Nord ovest (220,6)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Italia (216,4)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00804956"/>
                  </a:ext>
                </a:extLst>
              </a:tr>
              <a:tr h="520696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ITALIANO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240,0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86223323"/>
                  </a:ext>
                </a:extLst>
              </a:tr>
              <a:tr h="520696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SOPS050001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232,8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35242013"/>
                  </a:ext>
                </a:extLst>
              </a:tr>
              <a:tr h="321140"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000" b="1">
                          <a:solidFill>
                            <a:schemeClr val="tx1"/>
                          </a:solidFill>
                          <a:latin typeface="+mn-lt"/>
                        </a:rPr>
                        <a:t>Punteggi generali – Licei scientifici</a:t>
                      </a: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64041501"/>
                  </a:ext>
                </a:extLst>
              </a:tr>
              <a:tr h="520696">
                <a:tc>
                  <a:txBody>
                    <a:bodyPr/>
                    <a:lstStyle/>
                    <a:p>
                      <a:pPr algn="ctr"/>
                      <a:endParaRPr lang="it-IT" sz="14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Esiti degli studenti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nella stessa scala del rapporto nazionale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Lombardia (228,1)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Nord ovest (232,1)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Italia (225,7)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23237660"/>
                  </a:ext>
                </a:extLst>
              </a:tr>
              <a:tr h="520696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MATEMATICA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254,8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55600526"/>
                  </a:ext>
                </a:extLst>
              </a:tr>
              <a:tr h="520696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SOPS050001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252,6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22659283"/>
                  </a:ext>
                </a:extLst>
              </a:tr>
              <a:tr h="42272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>
                          <a:latin typeface="+mn-lt"/>
                        </a:rPr>
                        <a:t>     significativamente inferiore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>
                          <a:latin typeface="+mn-lt"/>
                        </a:rPr>
                        <a:t>     non significativamente differente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>
                          <a:latin typeface="+mn-lt"/>
                        </a:rPr>
                        <a:t>     significativamente superiore</a:t>
                      </a: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4759293"/>
                  </a:ext>
                </a:extLst>
              </a:tr>
            </a:tbl>
          </a:graphicData>
        </a:graphic>
      </p:graphicFrame>
      <p:sp>
        <p:nvSpPr>
          <p:cNvPr id="31" name="Ovale 30">
            <a:extLst>
              <a:ext uri="{FF2B5EF4-FFF2-40B4-BE49-F238E27FC236}">
                <a16:creationId xmlns:a16="http://schemas.microsoft.com/office/drawing/2014/main" id="{D3F66D2B-DAA7-41DB-AF28-368072BD1A1C}"/>
              </a:ext>
            </a:extLst>
          </p:cNvPr>
          <p:cNvSpPr>
            <a:spLocks noChangeAspect="1"/>
          </p:cNvSpPr>
          <p:nvPr/>
        </p:nvSpPr>
        <p:spPr>
          <a:xfrm>
            <a:off x="238841" y="4488876"/>
            <a:ext cx="132922" cy="1440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2" name="Ovale 31">
            <a:extLst>
              <a:ext uri="{FF2B5EF4-FFF2-40B4-BE49-F238E27FC236}">
                <a16:creationId xmlns:a16="http://schemas.microsoft.com/office/drawing/2014/main" id="{01F6D84B-8FA5-4C37-B457-0CD1CADF9D21}"/>
              </a:ext>
            </a:extLst>
          </p:cNvPr>
          <p:cNvSpPr>
            <a:spLocks noChangeAspect="1"/>
          </p:cNvSpPr>
          <p:nvPr/>
        </p:nvSpPr>
        <p:spPr>
          <a:xfrm>
            <a:off x="238841" y="4697654"/>
            <a:ext cx="132922" cy="14400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3" name="Ovale 32">
            <a:extLst>
              <a:ext uri="{FF2B5EF4-FFF2-40B4-BE49-F238E27FC236}">
                <a16:creationId xmlns:a16="http://schemas.microsoft.com/office/drawing/2014/main" id="{323165B9-CA9A-4E69-8A31-C9993B198C75}"/>
              </a:ext>
            </a:extLst>
          </p:cNvPr>
          <p:cNvSpPr>
            <a:spLocks noChangeAspect="1"/>
          </p:cNvSpPr>
          <p:nvPr/>
        </p:nvSpPr>
        <p:spPr>
          <a:xfrm>
            <a:off x="238841" y="4916182"/>
            <a:ext cx="132922" cy="14400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aphicFrame>
        <p:nvGraphicFramePr>
          <p:cNvPr id="34" name="Tabella 33">
            <a:extLst>
              <a:ext uri="{FF2B5EF4-FFF2-40B4-BE49-F238E27FC236}">
                <a16:creationId xmlns:a16="http://schemas.microsoft.com/office/drawing/2014/main" id="{8C9B3CF1-F070-4075-8166-E9F18D75AD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4328048"/>
              </p:ext>
            </p:extLst>
          </p:nvPr>
        </p:nvGraphicFramePr>
        <p:xfrm>
          <a:off x="133350" y="5136384"/>
          <a:ext cx="11919858" cy="15947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13164">
                  <a:extLst>
                    <a:ext uri="{9D8B030D-6E8A-4147-A177-3AD203B41FA5}">
                      <a16:colId xmlns:a16="http://schemas.microsoft.com/office/drawing/2014/main" val="2944020019"/>
                    </a:ext>
                  </a:extLst>
                </a:gridCol>
                <a:gridCol w="1197429">
                  <a:extLst>
                    <a:ext uri="{9D8B030D-6E8A-4147-A177-3AD203B41FA5}">
                      <a16:colId xmlns:a16="http://schemas.microsoft.com/office/drawing/2014/main" val="79365766"/>
                    </a:ext>
                  </a:extLst>
                </a:gridCol>
                <a:gridCol w="1761853">
                  <a:extLst>
                    <a:ext uri="{9D8B030D-6E8A-4147-A177-3AD203B41FA5}">
                      <a16:colId xmlns:a16="http://schemas.microsoft.com/office/drawing/2014/main" val="4129911090"/>
                    </a:ext>
                  </a:extLst>
                </a:gridCol>
                <a:gridCol w="1761853">
                  <a:extLst>
                    <a:ext uri="{9D8B030D-6E8A-4147-A177-3AD203B41FA5}">
                      <a16:colId xmlns:a16="http://schemas.microsoft.com/office/drawing/2014/main" val="1567833803"/>
                    </a:ext>
                  </a:extLst>
                </a:gridCol>
                <a:gridCol w="1761853">
                  <a:extLst>
                    <a:ext uri="{9D8B030D-6E8A-4147-A177-3AD203B41FA5}">
                      <a16:colId xmlns:a16="http://schemas.microsoft.com/office/drawing/2014/main" val="291230167"/>
                    </a:ext>
                  </a:extLst>
                </a:gridCol>
                <a:gridCol w="1761853">
                  <a:extLst>
                    <a:ext uri="{9D8B030D-6E8A-4147-A177-3AD203B41FA5}">
                      <a16:colId xmlns:a16="http://schemas.microsoft.com/office/drawing/2014/main" val="1988389916"/>
                    </a:ext>
                  </a:extLst>
                </a:gridCol>
                <a:gridCol w="1761853">
                  <a:extLst>
                    <a:ext uri="{9D8B030D-6E8A-4147-A177-3AD203B41FA5}">
                      <a16:colId xmlns:a16="http://schemas.microsoft.com/office/drawing/2014/main" val="744706569"/>
                    </a:ext>
                  </a:extLst>
                </a:gridCol>
              </a:tblGrid>
              <a:tr h="397992">
                <a:tc gridSpan="7">
                  <a:txBody>
                    <a:bodyPr/>
                    <a:lstStyle/>
                    <a:p>
                      <a:pPr algn="ctr"/>
                      <a:r>
                        <a:rPr lang="it-IT" sz="2000">
                          <a:solidFill>
                            <a:schemeClr val="tx1"/>
                          </a:solidFill>
                        </a:rPr>
                        <a:t>Distribuzione degli studenti nei livelli di apprendimento</a:t>
                      </a:r>
                      <a:endParaRPr lang="it-IT" sz="20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3653957"/>
                  </a:ext>
                </a:extLst>
              </a:tr>
              <a:tr h="524335">
                <a:tc>
                  <a:txBody>
                    <a:bodyPr/>
                    <a:lstStyle/>
                    <a:p>
                      <a:pPr algn="ctr"/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/>
                        <a:t>Materia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/>
                        <a:t>Studenti</a:t>
                      </a:r>
                    </a:p>
                    <a:p>
                      <a:pPr algn="ctr"/>
                      <a:r>
                        <a:rPr lang="it-IT" sz="1400" b="1"/>
                        <a:t>a livello 1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/>
                        <a:t>Studenti</a:t>
                      </a:r>
                    </a:p>
                    <a:p>
                      <a:pPr algn="ctr"/>
                      <a:r>
                        <a:rPr lang="it-IT" sz="1400" b="1"/>
                        <a:t>a livello 2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/>
                        <a:t>Studenti</a:t>
                      </a:r>
                    </a:p>
                    <a:p>
                      <a:pPr algn="ctr"/>
                      <a:r>
                        <a:rPr lang="it-IT" sz="1400" b="1"/>
                        <a:t>a livello 3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/>
                        <a:t>Studenti</a:t>
                      </a:r>
                    </a:p>
                    <a:p>
                      <a:pPr algn="ctr"/>
                      <a:r>
                        <a:rPr lang="it-IT" sz="1400" b="1"/>
                        <a:t>a livello 4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/>
                        <a:t>Studenti</a:t>
                      </a:r>
                    </a:p>
                    <a:p>
                      <a:pPr algn="ctr"/>
                      <a:r>
                        <a:rPr lang="it-IT" sz="1400" b="1"/>
                        <a:t>a livello 5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43048503"/>
                  </a:ext>
                </a:extLst>
              </a:tr>
              <a:tr h="336236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OMISSIS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/>
                        <a:t>ITALIANO</a:t>
                      </a:r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(0,0%)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(0,0%)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(13,6%)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(59,1%)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(27,3%)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468404980"/>
                  </a:ext>
                </a:extLst>
              </a:tr>
              <a:tr h="336236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OMISSIS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/>
                        <a:t>MATEMATICA</a:t>
                      </a:r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(0,0%)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(0,0%)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(0,0%)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(36,4%)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(63,6%)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65392956"/>
                  </a:ext>
                </a:extLst>
              </a:tr>
            </a:tbl>
          </a:graphicData>
        </a:graphic>
      </p:graphicFrame>
      <p:pic>
        <p:nvPicPr>
          <p:cNvPr id="19" name="Immagine 18">
            <a:extLst>
              <a:ext uri="{FF2B5EF4-FFF2-40B4-BE49-F238E27FC236}">
                <a16:creationId xmlns:a16="http://schemas.microsoft.com/office/drawing/2014/main" id="{0493E272-832C-4708-A1DB-566263F05A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8601" y="1740436"/>
            <a:ext cx="841905" cy="468000"/>
          </a:xfrm>
          <a:prstGeom prst="rect">
            <a:avLst/>
          </a:prstGeom>
        </p:spPr>
      </p:pic>
      <p:pic>
        <p:nvPicPr>
          <p:cNvPr id="22" name="Immagine 21">
            <a:extLst>
              <a:ext uri="{FF2B5EF4-FFF2-40B4-BE49-F238E27FC236}">
                <a16:creationId xmlns:a16="http://schemas.microsoft.com/office/drawing/2014/main" id="{0BFF2CCF-86DC-4C81-9925-18068988CA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9699" y="1740436"/>
            <a:ext cx="841905" cy="468000"/>
          </a:xfrm>
          <a:prstGeom prst="rect">
            <a:avLst/>
          </a:prstGeom>
        </p:spPr>
      </p:pic>
      <p:pic>
        <p:nvPicPr>
          <p:cNvPr id="23" name="Immagine 22">
            <a:extLst>
              <a:ext uri="{FF2B5EF4-FFF2-40B4-BE49-F238E27FC236}">
                <a16:creationId xmlns:a16="http://schemas.microsoft.com/office/drawing/2014/main" id="{446944B8-7CE4-49A1-948D-5DD7347BF1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3726" y="1740436"/>
            <a:ext cx="841905" cy="468000"/>
          </a:xfrm>
          <a:prstGeom prst="rect">
            <a:avLst/>
          </a:prstGeom>
        </p:spPr>
      </p:pic>
      <p:pic>
        <p:nvPicPr>
          <p:cNvPr id="35" name="Immagine 34">
            <a:extLst>
              <a:ext uri="{FF2B5EF4-FFF2-40B4-BE49-F238E27FC236}">
                <a16:creationId xmlns:a16="http://schemas.microsoft.com/office/drawing/2014/main" id="{A9AA895A-60DA-472D-A952-6DB98A88261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5066" y="1219297"/>
            <a:ext cx="841905" cy="468000"/>
          </a:xfrm>
          <a:prstGeom prst="rect">
            <a:avLst/>
          </a:prstGeom>
        </p:spPr>
      </p:pic>
      <p:pic>
        <p:nvPicPr>
          <p:cNvPr id="36" name="Immagine 35">
            <a:extLst>
              <a:ext uri="{FF2B5EF4-FFF2-40B4-BE49-F238E27FC236}">
                <a16:creationId xmlns:a16="http://schemas.microsoft.com/office/drawing/2014/main" id="{2E7F8D3A-5DC9-4966-AE99-40B28BB8496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6164" y="1219297"/>
            <a:ext cx="841905" cy="468000"/>
          </a:xfrm>
          <a:prstGeom prst="rect">
            <a:avLst/>
          </a:prstGeom>
        </p:spPr>
      </p:pic>
      <p:pic>
        <p:nvPicPr>
          <p:cNvPr id="37" name="Immagine 36">
            <a:extLst>
              <a:ext uri="{FF2B5EF4-FFF2-40B4-BE49-F238E27FC236}">
                <a16:creationId xmlns:a16="http://schemas.microsoft.com/office/drawing/2014/main" id="{AD9F130C-3AF4-4FDC-A408-E29A735A951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191" y="1219297"/>
            <a:ext cx="841905" cy="468000"/>
          </a:xfrm>
          <a:prstGeom prst="rect">
            <a:avLst/>
          </a:prstGeom>
        </p:spPr>
      </p:pic>
      <p:pic>
        <p:nvPicPr>
          <p:cNvPr id="38" name="Immagine 37">
            <a:extLst>
              <a:ext uri="{FF2B5EF4-FFF2-40B4-BE49-F238E27FC236}">
                <a16:creationId xmlns:a16="http://schemas.microsoft.com/office/drawing/2014/main" id="{EEABE1A7-A1C4-4DBB-8856-0DDCA09EE8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5066" y="3381654"/>
            <a:ext cx="841905" cy="468000"/>
          </a:xfrm>
          <a:prstGeom prst="rect">
            <a:avLst/>
          </a:prstGeom>
        </p:spPr>
      </p:pic>
      <p:pic>
        <p:nvPicPr>
          <p:cNvPr id="39" name="Immagine 38">
            <a:extLst>
              <a:ext uri="{FF2B5EF4-FFF2-40B4-BE49-F238E27FC236}">
                <a16:creationId xmlns:a16="http://schemas.microsoft.com/office/drawing/2014/main" id="{46931903-F841-4173-8B64-03F11B4C8A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6164" y="3381654"/>
            <a:ext cx="841905" cy="468000"/>
          </a:xfrm>
          <a:prstGeom prst="rect">
            <a:avLst/>
          </a:prstGeom>
        </p:spPr>
      </p:pic>
      <p:pic>
        <p:nvPicPr>
          <p:cNvPr id="40" name="Immagine 39">
            <a:extLst>
              <a:ext uri="{FF2B5EF4-FFF2-40B4-BE49-F238E27FC236}">
                <a16:creationId xmlns:a16="http://schemas.microsoft.com/office/drawing/2014/main" id="{0B580A69-7F53-413A-845F-15A2EB5575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191" y="3381654"/>
            <a:ext cx="841905" cy="468000"/>
          </a:xfrm>
          <a:prstGeom prst="rect">
            <a:avLst/>
          </a:prstGeom>
        </p:spPr>
      </p:pic>
      <p:pic>
        <p:nvPicPr>
          <p:cNvPr id="41" name="Immagine 40">
            <a:extLst>
              <a:ext uri="{FF2B5EF4-FFF2-40B4-BE49-F238E27FC236}">
                <a16:creationId xmlns:a16="http://schemas.microsoft.com/office/drawing/2014/main" id="{FAD37799-26A7-4DC0-86E7-0EE80968B7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5066" y="3891907"/>
            <a:ext cx="841905" cy="468000"/>
          </a:xfrm>
          <a:prstGeom prst="rect">
            <a:avLst/>
          </a:prstGeom>
        </p:spPr>
      </p:pic>
      <p:pic>
        <p:nvPicPr>
          <p:cNvPr id="42" name="Immagine 41">
            <a:extLst>
              <a:ext uri="{FF2B5EF4-FFF2-40B4-BE49-F238E27FC236}">
                <a16:creationId xmlns:a16="http://schemas.microsoft.com/office/drawing/2014/main" id="{68E38D86-2363-4883-A4B1-DD12A21EC2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6164" y="3891907"/>
            <a:ext cx="841905" cy="468000"/>
          </a:xfrm>
          <a:prstGeom prst="rect">
            <a:avLst/>
          </a:prstGeom>
        </p:spPr>
      </p:pic>
      <p:pic>
        <p:nvPicPr>
          <p:cNvPr id="43" name="Immagine 42">
            <a:extLst>
              <a:ext uri="{FF2B5EF4-FFF2-40B4-BE49-F238E27FC236}">
                <a16:creationId xmlns:a16="http://schemas.microsoft.com/office/drawing/2014/main" id="{67D31FF4-D154-4309-9796-7822C5B7468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191" y="3891907"/>
            <a:ext cx="841905" cy="46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35701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ttangolo 19">
            <a:extLst>
              <a:ext uri="{FF2B5EF4-FFF2-40B4-BE49-F238E27FC236}">
                <a16:creationId xmlns:a16="http://schemas.microsoft.com/office/drawing/2014/main" id="{B8300E82-87F6-4A61-9691-1245EF7F1DE6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12006502-8E6A-4458-8BC2-95D4C43AE3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2419112"/>
              </p:ext>
            </p:extLst>
          </p:nvPr>
        </p:nvGraphicFramePr>
        <p:xfrm>
          <a:off x="138791" y="56965"/>
          <a:ext cx="11914417" cy="5069824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649187">
                  <a:extLst>
                    <a:ext uri="{9D8B030D-6E8A-4147-A177-3AD203B41FA5}">
                      <a16:colId xmlns:a16="http://schemas.microsoft.com/office/drawing/2014/main" val="4057865429"/>
                    </a:ext>
                  </a:extLst>
                </a:gridCol>
                <a:gridCol w="2177143">
                  <a:extLst>
                    <a:ext uri="{9D8B030D-6E8A-4147-A177-3AD203B41FA5}">
                      <a16:colId xmlns:a16="http://schemas.microsoft.com/office/drawing/2014/main" val="2456361952"/>
                    </a:ext>
                  </a:extLst>
                </a:gridCol>
                <a:gridCol w="2696029">
                  <a:extLst>
                    <a:ext uri="{9D8B030D-6E8A-4147-A177-3AD203B41FA5}">
                      <a16:colId xmlns:a16="http://schemas.microsoft.com/office/drawing/2014/main" val="1246928854"/>
                    </a:ext>
                  </a:extLst>
                </a:gridCol>
                <a:gridCol w="2696029">
                  <a:extLst>
                    <a:ext uri="{9D8B030D-6E8A-4147-A177-3AD203B41FA5}">
                      <a16:colId xmlns:a16="http://schemas.microsoft.com/office/drawing/2014/main" val="341335712"/>
                    </a:ext>
                  </a:extLst>
                </a:gridCol>
                <a:gridCol w="2696029">
                  <a:extLst>
                    <a:ext uri="{9D8B030D-6E8A-4147-A177-3AD203B41FA5}">
                      <a16:colId xmlns:a16="http://schemas.microsoft.com/office/drawing/2014/main" val="561693737"/>
                    </a:ext>
                  </a:extLst>
                </a:gridCol>
              </a:tblGrid>
              <a:tr h="367578">
                <a:tc gridSpan="5">
                  <a:txBody>
                    <a:bodyPr/>
                    <a:lstStyle/>
                    <a:p>
                      <a:pPr algn="ctr"/>
                      <a:r>
                        <a:rPr lang="it-IT" sz="2000">
                          <a:solidFill>
                            <a:schemeClr val="tx1"/>
                          </a:solidFill>
                          <a:latin typeface="+mn-lt"/>
                        </a:rPr>
                        <a:t>Punteggi generali - Licei scientifici, classici e linguistici</a:t>
                      </a: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46064829"/>
                  </a:ext>
                </a:extLst>
              </a:tr>
              <a:tr h="727547">
                <a:tc>
                  <a:txBody>
                    <a:bodyPr/>
                    <a:lstStyle/>
                    <a:p>
                      <a:pPr algn="ctr"/>
                      <a:r>
                        <a:rPr lang="it-IT" sz="2000" b="1">
                          <a:solidFill>
                            <a:schemeClr val="tx1"/>
                          </a:solidFill>
                          <a:latin typeface="+mn-lt"/>
                        </a:rPr>
                        <a:t>OMISSIS</a:t>
                      </a:r>
                      <a:endParaRPr lang="it-IT" sz="12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Esiti degli studenti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nella stessa scala del rapporto nazionale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Lombardia (219,1)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Nord ovest (220,6)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Italia (216,4)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00804956"/>
                  </a:ext>
                </a:extLst>
              </a:tr>
              <a:tr h="520696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ITALIANO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227,4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86223323"/>
                  </a:ext>
                </a:extLst>
              </a:tr>
              <a:tr h="520696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SOPS050001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232,8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35242013"/>
                  </a:ext>
                </a:extLst>
              </a:tr>
              <a:tr h="321140"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000" b="1">
                          <a:solidFill>
                            <a:schemeClr val="tx1"/>
                          </a:solidFill>
                          <a:latin typeface="+mn-lt"/>
                        </a:rPr>
                        <a:t>Punteggi generali – Licei scientifici</a:t>
                      </a: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64041501"/>
                  </a:ext>
                </a:extLst>
              </a:tr>
              <a:tr h="520696">
                <a:tc>
                  <a:txBody>
                    <a:bodyPr/>
                    <a:lstStyle/>
                    <a:p>
                      <a:pPr algn="ctr"/>
                      <a:endParaRPr lang="it-IT" sz="14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Esiti degli studenti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nella stessa scala del rapporto nazionale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Lombardia (228,1)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Nord ovest (232,1)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Italia (225,7)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23237660"/>
                  </a:ext>
                </a:extLst>
              </a:tr>
              <a:tr h="520696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MATEMATICA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246,4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55600526"/>
                  </a:ext>
                </a:extLst>
              </a:tr>
              <a:tr h="520696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SOPS050001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252,6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22659283"/>
                  </a:ext>
                </a:extLst>
              </a:tr>
              <a:tr h="42272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>
                          <a:latin typeface="+mn-lt"/>
                        </a:rPr>
                        <a:t>     significativamente inferiore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>
                          <a:latin typeface="+mn-lt"/>
                        </a:rPr>
                        <a:t>     non significativamente differente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>
                          <a:latin typeface="+mn-lt"/>
                        </a:rPr>
                        <a:t>     significativamente superiore</a:t>
                      </a: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4759293"/>
                  </a:ext>
                </a:extLst>
              </a:tr>
            </a:tbl>
          </a:graphicData>
        </a:graphic>
      </p:graphicFrame>
      <p:sp>
        <p:nvSpPr>
          <p:cNvPr id="31" name="Ovale 30">
            <a:extLst>
              <a:ext uri="{FF2B5EF4-FFF2-40B4-BE49-F238E27FC236}">
                <a16:creationId xmlns:a16="http://schemas.microsoft.com/office/drawing/2014/main" id="{D3F66D2B-DAA7-41DB-AF28-368072BD1A1C}"/>
              </a:ext>
            </a:extLst>
          </p:cNvPr>
          <p:cNvSpPr>
            <a:spLocks noChangeAspect="1"/>
          </p:cNvSpPr>
          <p:nvPr/>
        </p:nvSpPr>
        <p:spPr>
          <a:xfrm>
            <a:off x="238841" y="4488876"/>
            <a:ext cx="132922" cy="1440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2" name="Ovale 31">
            <a:extLst>
              <a:ext uri="{FF2B5EF4-FFF2-40B4-BE49-F238E27FC236}">
                <a16:creationId xmlns:a16="http://schemas.microsoft.com/office/drawing/2014/main" id="{01F6D84B-8FA5-4C37-B457-0CD1CADF9D21}"/>
              </a:ext>
            </a:extLst>
          </p:cNvPr>
          <p:cNvSpPr>
            <a:spLocks noChangeAspect="1"/>
          </p:cNvSpPr>
          <p:nvPr/>
        </p:nvSpPr>
        <p:spPr>
          <a:xfrm>
            <a:off x="238841" y="4697654"/>
            <a:ext cx="132922" cy="14400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3" name="Ovale 32">
            <a:extLst>
              <a:ext uri="{FF2B5EF4-FFF2-40B4-BE49-F238E27FC236}">
                <a16:creationId xmlns:a16="http://schemas.microsoft.com/office/drawing/2014/main" id="{323165B9-CA9A-4E69-8A31-C9993B198C75}"/>
              </a:ext>
            </a:extLst>
          </p:cNvPr>
          <p:cNvSpPr>
            <a:spLocks noChangeAspect="1"/>
          </p:cNvSpPr>
          <p:nvPr/>
        </p:nvSpPr>
        <p:spPr>
          <a:xfrm>
            <a:off x="238841" y="4916182"/>
            <a:ext cx="132922" cy="14400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aphicFrame>
        <p:nvGraphicFramePr>
          <p:cNvPr id="34" name="Tabella 33">
            <a:extLst>
              <a:ext uri="{FF2B5EF4-FFF2-40B4-BE49-F238E27FC236}">
                <a16:creationId xmlns:a16="http://schemas.microsoft.com/office/drawing/2014/main" id="{8C9B3CF1-F070-4075-8166-E9F18D75AD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857585"/>
              </p:ext>
            </p:extLst>
          </p:nvPr>
        </p:nvGraphicFramePr>
        <p:xfrm>
          <a:off x="133350" y="5136384"/>
          <a:ext cx="11919858" cy="15947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13164">
                  <a:extLst>
                    <a:ext uri="{9D8B030D-6E8A-4147-A177-3AD203B41FA5}">
                      <a16:colId xmlns:a16="http://schemas.microsoft.com/office/drawing/2014/main" val="2944020019"/>
                    </a:ext>
                  </a:extLst>
                </a:gridCol>
                <a:gridCol w="1197429">
                  <a:extLst>
                    <a:ext uri="{9D8B030D-6E8A-4147-A177-3AD203B41FA5}">
                      <a16:colId xmlns:a16="http://schemas.microsoft.com/office/drawing/2014/main" val="79365766"/>
                    </a:ext>
                  </a:extLst>
                </a:gridCol>
                <a:gridCol w="1761853">
                  <a:extLst>
                    <a:ext uri="{9D8B030D-6E8A-4147-A177-3AD203B41FA5}">
                      <a16:colId xmlns:a16="http://schemas.microsoft.com/office/drawing/2014/main" val="4129911090"/>
                    </a:ext>
                  </a:extLst>
                </a:gridCol>
                <a:gridCol w="1761853">
                  <a:extLst>
                    <a:ext uri="{9D8B030D-6E8A-4147-A177-3AD203B41FA5}">
                      <a16:colId xmlns:a16="http://schemas.microsoft.com/office/drawing/2014/main" val="1567833803"/>
                    </a:ext>
                  </a:extLst>
                </a:gridCol>
                <a:gridCol w="1761853">
                  <a:extLst>
                    <a:ext uri="{9D8B030D-6E8A-4147-A177-3AD203B41FA5}">
                      <a16:colId xmlns:a16="http://schemas.microsoft.com/office/drawing/2014/main" val="291230167"/>
                    </a:ext>
                  </a:extLst>
                </a:gridCol>
                <a:gridCol w="1761853">
                  <a:extLst>
                    <a:ext uri="{9D8B030D-6E8A-4147-A177-3AD203B41FA5}">
                      <a16:colId xmlns:a16="http://schemas.microsoft.com/office/drawing/2014/main" val="1988389916"/>
                    </a:ext>
                  </a:extLst>
                </a:gridCol>
                <a:gridCol w="1761853">
                  <a:extLst>
                    <a:ext uri="{9D8B030D-6E8A-4147-A177-3AD203B41FA5}">
                      <a16:colId xmlns:a16="http://schemas.microsoft.com/office/drawing/2014/main" val="744706569"/>
                    </a:ext>
                  </a:extLst>
                </a:gridCol>
              </a:tblGrid>
              <a:tr h="397992">
                <a:tc gridSpan="7">
                  <a:txBody>
                    <a:bodyPr/>
                    <a:lstStyle/>
                    <a:p>
                      <a:pPr algn="ctr"/>
                      <a:r>
                        <a:rPr lang="it-IT" sz="2000">
                          <a:solidFill>
                            <a:schemeClr val="tx1"/>
                          </a:solidFill>
                        </a:rPr>
                        <a:t>Distribuzione degli studenti nei livelli di apprendimento</a:t>
                      </a:r>
                      <a:endParaRPr lang="it-IT" sz="20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3653957"/>
                  </a:ext>
                </a:extLst>
              </a:tr>
              <a:tr h="524335">
                <a:tc>
                  <a:txBody>
                    <a:bodyPr/>
                    <a:lstStyle/>
                    <a:p>
                      <a:pPr algn="ctr"/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/>
                        <a:t>Materia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/>
                        <a:t>Studenti</a:t>
                      </a:r>
                    </a:p>
                    <a:p>
                      <a:pPr algn="ctr"/>
                      <a:r>
                        <a:rPr lang="it-IT" sz="1400" b="1"/>
                        <a:t>a livello 1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/>
                        <a:t>Studenti</a:t>
                      </a:r>
                    </a:p>
                    <a:p>
                      <a:pPr algn="ctr"/>
                      <a:r>
                        <a:rPr lang="it-IT" sz="1400" b="1"/>
                        <a:t>a livello 2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/>
                        <a:t>Studenti</a:t>
                      </a:r>
                    </a:p>
                    <a:p>
                      <a:pPr algn="ctr"/>
                      <a:r>
                        <a:rPr lang="it-IT" sz="1400" b="1"/>
                        <a:t>a livello 3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/>
                        <a:t>Studenti</a:t>
                      </a:r>
                    </a:p>
                    <a:p>
                      <a:pPr algn="ctr"/>
                      <a:r>
                        <a:rPr lang="it-IT" sz="1400" b="1"/>
                        <a:t>a livello 4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/>
                        <a:t>Studenti</a:t>
                      </a:r>
                    </a:p>
                    <a:p>
                      <a:pPr algn="ctr"/>
                      <a:r>
                        <a:rPr lang="it-IT" sz="1400" b="1"/>
                        <a:t>a livello 5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43048503"/>
                  </a:ext>
                </a:extLst>
              </a:tr>
              <a:tr h="336236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OMISSIS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/>
                        <a:t>ITALIANO</a:t>
                      </a:r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(0,0%)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(11,8%)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(11,8%)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(47,1%)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(29,4%)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468404980"/>
                  </a:ext>
                </a:extLst>
              </a:tr>
              <a:tr h="336236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OMISSIS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/>
                        <a:t>MATEMATICA</a:t>
                      </a:r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(0,0%)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(0,0%)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(0,0%)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(47,1%)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(52,9%)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65392956"/>
                  </a:ext>
                </a:extLst>
              </a:tr>
            </a:tbl>
          </a:graphicData>
        </a:graphic>
      </p:graphicFrame>
      <p:pic>
        <p:nvPicPr>
          <p:cNvPr id="19" name="Immagine 18">
            <a:extLst>
              <a:ext uri="{FF2B5EF4-FFF2-40B4-BE49-F238E27FC236}">
                <a16:creationId xmlns:a16="http://schemas.microsoft.com/office/drawing/2014/main" id="{0493E272-832C-4708-A1DB-566263F05A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8601" y="1740436"/>
            <a:ext cx="841905" cy="468000"/>
          </a:xfrm>
          <a:prstGeom prst="rect">
            <a:avLst/>
          </a:prstGeom>
        </p:spPr>
      </p:pic>
      <p:pic>
        <p:nvPicPr>
          <p:cNvPr id="22" name="Immagine 21">
            <a:extLst>
              <a:ext uri="{FF2B5EF4-FFF2-40B4-BE49-F238E27FC236}">
                <a16:creationId xmlns:a16="http://schemas.microsoft.com/office/drawing/2014/main" id="{0BFF2CCF-86DC-4C81-9925-18068988CA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9699" y="1740436"/>
            <a:ext cx="841905" cy="468000"/>
          </a:xfrm>
          <a:prstGeom prst="rect">
            <a:avLst/>
          </a:prstGeom>
        </p:spPr>
      </p:pic>
      <p:pic>
        <p:nvPicPr>
          <p:cNvPr id="23" name="Immagine 22">
            <a:extLst>
              <a:ext uri="{FF2B5EF4-FFF2-40B4-BE49-F238E27FC236}">
                <a16:creationId xmlns:a16="http://schemas.microsoft.com/office/drawing/2014/main" id="{446944B8-7CE4-49A1-948D-5DD7347BF1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3726" y="1740436"/>
            <a:ext cx="841905" cy="468000"/>
          </a:xfrm>
          <a:prstGeom prst="rect">
            <a:avLst/>
          </a:prstGeom>
        </p:spPr>
      </p:pic>
      <p:pic>
        <p:nvPicPr>
          <p:cNvPr id="38" name="Immagine 37">
            <a:extLst>
              <a:ext uri="{FF2B5EF4-FFF2-40B4-BE49-F238E27FC236}">
                <a16:creationId xmlns:a16="http://schemas.microsoft.com/office/drawing/2014/main" id="{EEABE1A7-A1C4-4DBB-8856-0DDCA09EE8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5066" y="3381654"/>
            <a:ext cx="841905" cy="468000"/>
          </a:xfrm>
          <a:prstGeom prst="rect">
            <a:avLst/>
          </a:prstGeom>
        </p:spPr>
      </p:pic>
      <p:pic>
        <p:nvPicPr>
          <p:cNvPr id="39" name="Immagine 38">
            <a:extLst>
              <a:ext uri="{FF2B5EF4-FFF2-40B4-BE49-F238E27FC236}">
                <a16:creationId xmlns:a16="http://schemas.microsoft.com/office/drawing/2014/main" id="{46931903-F841-4173-8B64-03F11B4C8A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6164" y="3381654"/>
            <a:ext cx="841905" cy="468000"/>
          </a:xfrm>
          <a:prstGeom prst="rect">
            <a:avLst/>
          </a:prstGeom>
        </p:spPr>
      </p:pic>
      <p:pic>
        <p:nvPicPr>
          <p:cNvPr id="40" name="Immagine 39">
            <a:extLst>
              <a:ext uri="{FF2B5EF4-FFF2-40B4-BE49-F238E27FC236}">
                <a16:creationId xmlns:a16="http://schemas.microsoft.com/office/drawing/2014/main" id="{0B580A69-7F53-413A-845F-15A2EB5575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191" y="3381654"/>
            <a:ext cx="841905" cy="468000"/>
          </a:xfrm>
          <a:prstGeom prst="rect">
            <a:avLst/>
          </a:prstGeom>
        </p:spPr>
      </p:pic>
      <p:pic>
        <p:nvPicPr>
          <p:cNvPr id="41" name="Immagine 40">
            <a:extLst>
              <a:ext uri="{FF2B5EF4-FFF2-40B4-BE49-F238E27FC236}">
                <a16:creationId xmlns:a16="http://schemas.microsoft.com/office/drawing/2014/main" id="{FAD37799-26A7-4DC0-86E7-0EE80968B7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5066" y="3891907"/>
            <a:ext cx="841905" cy="468000"/>
          </a:xfrm>
          <a:prstGeom prst="rect">
            <a:avLst/>
          </a:prstGeom>
        </p:spPr>
      </p:pic>
      <p:pic>
        <p:nvPicPr>
          <p:cNvPr id="42" name="Immagine 41">
            <a:extLst>
              <a:ext uri="{FF2B5EF4-FFF2-40B4-BE49-F238E27FC236}">
                <a16:creationId xmlns:a16="http://schemas.microsoft.com/office/drawing/2014/main" id="{68E38D86-2363-4883-A4B1-DD12A21EC2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6164" y="3891907"/>
            <a:ext cx="841905" cy="468000"/>
          </a:xfrm>
          <a:prstGeom prst="rect">
            <a:avLst/>
          </a:prstGeom>
        </p:spPr>
      </p:pic>
      <p:pic>
        <p:nvPicPr>
          <p:cNvPr id="43" name="Immagine 42">
            <a:extLst>
              <a:ext uri="{FF2B5EF4-FFF2-40B4-BE49-F238E27FC236}">
                <a16:creationId xmlns:a16="http://schemas.microsoft.com/office/drawing/2014/main" id="{67D31FF4-D154-4309-9796-7822C5B7468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191" y="3891907"/>
            <a:ext cx="841905" cy="468000"/>
          </a:xfrm>
          <a:prstGeom prst="rect">
            <a:avLst/>
          </a:prstGeom>
        </p:spPr>
      </p:pic>
      <p:pic>
        <p:nvPicPr>
          <p:cNvPr id="25" name="Immagine 24">
            <a:extLst>
              <a:ext uri="{FF2B5EF4-FFF2-40B4-BE49-F238E27FC236}">
                <a16:creationId xmlns:a16="http://schemas.microsoft.com/office/drawing/2014/main" id="{111DC73D-513E-47E2-A1BD-2C3DF216DA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8601" y="1214478"/>
            <a:ext cx="841905" cy="468000"/>
          </a:xfrm>
          <a:prstGeom prst="rect">
            <a:avLst/>
          </a:prstGeom>
        </p:spPr>
      </p:pic>
      <p:pic>
        <p:nvPicPr>
          <p:cNvPr id="26" name="Immagine 25">
            <a:extLst>
              <a:ext uri="{FF2B5EF4-FFF2-40B4-BE49-F238E27FC236}">
                <a16:creationId xmlns:a16="http://schemas.microsoft.com/office/drawing/2014/main" id="{BB99C05B-ACF0-48AC-B629-F7705A4A688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6164" y="1214478"/>
            <a:ext cx="841905" cy="468000"/>
          </a:xfrm>
          <a:prstGeom prst="rect">
            <a:avLst/>
          </a:prstGeom>
        </p:spPr>
      </p:pic>
      <p:pic>
        <p:nvPicPr>
          <p:cNvPr id="27" name="Immagine 26">
            <a:extLst>
              <a:ext uri="{FF2B5EF4-FFF2-40B4-BE49-F238E27FC236}">
                <a16:creationId xmlns:a16="http://schemas.microsoft.com/office/drawing/2014/main" id="{FD706A7A-12DB-45F3-8C01-534E2202E24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3727" y="1214478"/>
            <a:ext cx="841905" cy="46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83838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ttangolo 24">
            <a:extLst>
              <a:ext uri="{FF2B5EF4-FFF2-40B4-BE49-F238E27FC236}">
                <a16:creationId xmlns:a16="http://schemas.microsoft.com/office/drawing/2014/main" id="{37477303-F348-4714-9E8E-FD987C70CFF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12006502-8E6A-4458-8BC2-95D4C43AE3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2958428"/>
              </p:ext>
            </p:extLst>
          </p:nvPr>
        </p:nvGraphicFramePr>
        <p:xfrm>
          <a:off x="138791" y="56965"/>
          <a:ext cx="11914417" cy="5069824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649187">
                  <a:extLst>
                    <a:ext uri="{9D8B030D-6E8A-4147-A177-3AD203B41FA5}">
                      <a16:colId xmlns:a16="http://schemas.microsoft.com/office/drawing/2014/main" val="4057865429"/>
                    </a:ext>
                  </a:extLst>
                </a:gridCol>
                <a:gridCol w="2177143">
                  <a:extLst>
                    <a:ext uri="{9D8B030D-6E8A-4147-A177-3AD203B41FA5}">
                      <a16:colId xmlns:a16="http://schemas.microsoft.com/office/drawing/2014/main" val="2456361952"/>
                    </a:ext>
                  </a:extLst>
                </a:gridCol>
                <a:gridCol w="2696029">
                  <a:extLst>
                    <a:ext uri="{9D8B030D-6E8A-4147-A177-3AD203B41FA5}">
                      <a16:colId xmlns:a16="http://schemas.microsoft.com/office/drawing/2014/main" val="1246928854"/>
                    </a:ext>
                  </a:extLst>
                </a:gridCol>
                <a:gridCol w="2696029">
                  <a:extLst>
                    <a:ext uri="{9D8B030D-6E8A-4147-A177-3AD203B41FA5}">
                      <a16:colId xmlns:a16="http://schemas.microsoft.com/office/drawing/2014/main" val="341335712"/>
                    </a:ext>
                  </a:extLst>
                </a:gridCol>
                <a:gridCol w="2696029">
                  <a:extLst>
                    <a:ext uri="{9D8B030D-6E8A-4147-A177-3AD203B41FA5}">
                      <a16:colId xmlns:a16="http://schemas.microsoft.com/office/drawing/2014/main" val="561693737"/>
                    </a:ext>
                  </a:extLst>
                </a:gridCol>
              </a:tblGrid>
              <a:tr h="367578">
                <a:tc gridSpan="5">
                  <a:txBody>
                    <a:bodyPr/>
                    <a:lstStyle/>
                    <a:p>
                      <a:pPr algn="ctr"/>
                      <a:r>
                        <a:rPr lang="it-IT" sz="2000">
                          <a:solidFill>
                            <a:schemeClr val="tx1"/>
                          </a:solidFill>
                          <a:latin typeface="+mn-lt"/>
                        </a:rPr>
                        <a:t>Punteggi generali - Licei scientifici, classici e linguistici</a:t>
                      </a: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46064829"/>
                  </a:ext>
                </a:extLst>
              </a:tr>
              <a:tr h="727547">
                <a:tc>
                  <a:txBody>
                    <a:bodyPr/>
                    <a:lstStyle/>
                    <a:p>
                      <a:pPr algn="ctr"/>
                      <a:r>
                        <a:rPr lang="it-IT" sz="2000" b="1">
                          <a:solidFill>
                            <a:schemeClr val="tx1"/>
                          </a:solidFill>
                          <a:latin typeface="+mn-lt"/>
                        </a:rPr>
                        <a:t>OMISSIS</a:t>
                      </a:r>
                      <a:endParaRPr lang="it-IT" sz="12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Esiti degli studenti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nella stessa scala del rapporto nazionale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Lombardia (219,1)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Nord ovest (220,6)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Italia (216,4)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00804956"/>
                  </a:ext>
                </a:extLst>
              </a:tr>
              <a:tr h="520696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ITALIANO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251,3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86223323"/>
                  </a:ext>
                </a:extLst>
              </a:tr>
              <a:tr h="520696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SOPS050001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232,8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35242013"/>
                  </a:ext>
                </a:extLst>
              </a:tr>
              <a:tr h="321140"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000" b="1">
                          <a:solidFill>
                            <a:schemeClr val="tx1"/>
                          </a:solidFill>
                          <a:latin typeface="+mn-lt"/>
                        </a:rPr>
                        <a:t>Punteggi generali – Licei scientifici</a:t>
                      </a: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64041501"/>
                  </a:ext>
                </a:extLst>
              </a:tr>
              <a:tr h="520696">
                <a:tc>
                  <a:txBody>
                    <a:bodyPr/>
                    <a:lstStyle/>
                    <a:p>
                      <a:pPr algn="ctr"/>
                      <a:endParaRPr lang="it-IT" sz="14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Esiti degli studenti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nella stessa scala del rapporto nazionale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Lombardia (228,1)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Nord ovest (232,1)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Italia (225,7)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23237660"/>
                  </a:ext>
                </a:extLst>
              </a:tr>
              <a:tr h="520696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MATEMATICA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256,7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55600526"/>
                  </a:ext>
                </a:extLst>
              </a:tr>
              <a:tr h="520696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SOPS050001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252,6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22659283"/>
                  </a:ext>
                </a:extLst>
              </a:tr>
              <a:tr h="42272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>
                          <a:latin typeface="+mn-lt"/>
                        </a:rPr>
                        <a:t>     significativamente inferiore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>
                          <a:latin typeface="+mn-lt"/>
                        </a:rPr>
                        <a:t>     non significativamente differente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>
                          <a:latin typeface="+mn-lt"/>
                        </a:rPr>
                        <a:t>     significativamente superiore</a:t>
                      </a: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4759293"/>
                  </a:ext>
                </a:extLst>
              </a:tr>
            </a:tbl>
          </a:graphicData>
        </a:graphic>
      </p:graphicFrame>
      <p:sp>
        <p:nvSpPr>
          <p:cNvPr id="31" name="Ovale 30">
            <a:extLst>
              <a:ext uri="{FF2B5EF4-FFF2-40B4-BE49-F238E27FC236}">
                <a16:creationId xmlns:a16="http://schemas.microsoft.com/office/drawing/2014/main" id="{D3F66D2B-DAA7-41DB-AF28-368072BD1A1C}"/>
              </a:ext>
            </a:extLst>
          </p:cNvPr>
          <p:cNvSpPr>
            <a:spLocks noChangeAspect="1"/>
          </p:cNvSpPr>
          <p:nvPr/>
        </p:nvSpPr>
        <p:spPr>
          <a:xfrm>
            <a:off x="238841" y="4488876"/>
            <a:ext cx="132922" cy="1440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2" name="Ovale 31">
            <a:extLst>
              <a:ext uri="{FF2B5EF4-FFF2-40B4-BE49-F238E27FC236}">
                <a16:creationId xmlns:a16="http://schemas.microsoft.com/office/drawing/2014/main" id="{01F6D84B-8FA5-4C37-B457-0CD1CADF9D21}"/>
              </a:ext>
            </a:extLst>
          </p:cNvPr>
          <p:cNvSpPr>
            <a:spLocks noChangeAspect="1"/>
          </p:cNvSpPr>
          <p:nvPr/>
        </p:nvSpPr>
        <p:spPr>
          <a:xfrm>
            <a:off x="238841" y="4697654"/>
            <a:ext cx="132922" cy="14400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3" name="Ovale 32">
            <a:extLst>
              <a:ext uri="{FF2B5EF4-FFF2-40B4-BE49-F238E27FC236}">
                <a16:creationId xmlns:a16="http://schemas.microsoft.com/office/drawing/2014/main" id="{323165B9-CA9A-4E69-8A31-C9993B198C75}"/>
              </a:ext>
            </a:extLst>
          </p:cNvPr>
          <p:cNvSpPr>
            <a:spLocks noChangeAspect="1"/>
          </p:cNvSpPr>
          <p:nvPr/>
        </p:nvSpPr>
        <p:spPr>
          <a:xfrm>
            <a:off x="238841" y="4916182"/>
            <a:ext cx="132922" cy="14400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aphicFrame>
        <p:nvGraphicFramePr>
          <p:cNvPr id="34" name="Tabella 33">
            <a:extLst>
              <a:ext uri="{FF2B5EF4-FFF2-40B4-BE49-F238E27FC236}">
                <a16:creationId xmlns:a16="http://schemas.microsoft.com/office/drawing/2014/main" id="{8C9B3CF1-F070-4075-8166-E9F18D75AD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3559498"/>
              </p:ext>
            </p:extLst>
          </p:nvPr>
        </p:nvGraphicFramePr>
        <p:xfrm>
          <a:off x="133350" y="5136384"/>
          <a:ext cx="11919858" cy="15947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13164">
                  <a:extLst>
                    <a:ext uri="{9D8B030D-6E8A-4147-A177-3AD203B41FA5}">
                      <a16:colId xmlns:a16="http://schemas.microsoft.com/office/drawing/2014/main" val="2944020019"/>
                    </a:ext>
                  </a:extLst>
                </a:gridCol>
                <a:gridCol w="1197429">
                  <a:extLst>
                    <a:ext uri="{9D8B030D-6E8A-4147-A177-3AD203B41FA5}">
                      <a16:colId xmlns:a16="http://schemas.microsoft.com/office/drawing/2014/main" val="79365766"/>
                    </a:ext>
                  </a:extLst>
                </a:gridCol>
                <a:gridCol w="1761853">
                  <a:extLst>
                    <a:ext uri="{9D8B030D-6E8A-4147-A177-3AD203B41FA5}">
                      <a16:colId xmlns:a16="http://schemas.microsoft.com/office/drawing/2014/main" val="4129911090"/>
                    </a:ext>
                  </a:extLst>
                </a:gridCol>
                <a:gridCol w="1761853">
                  <a:extLst>
                    <a:ext uri="{9D8B030D-6E8A-4147-A177-3AD203B41FA5}">
                      <a16:colId xmlns:a16="http://schemas.microsoft.com/office/drawing/2014/main" val="1567833803"/>
                    </a:ext>
                  </a:extLst>
                </a:gridCol>
                <a:gridCol w="1761853">
                  <a:extLst>
                    <a:ext uri="{9D8B030D-6E8A-4147-A177-3AD203B41FA5}">
                      <a16:colId xmlns:a16="http://schemas.microsoft.com/office/drawing/2014/main" val="291230167"/>
                    </a:ext>
                  </a:extLst>
                </a:gridCol>
                <a:gridCol w="1761853">
                  <a:extLst>
                    <a:ext uri="{9D8B030D-6E8A-4147-A177-3AD203B41FA5}">
                      <a16:colId xmlns:a16="http://schemas.microsoft.com/office/drawing/2014/main" val="1988389916"/>
                    </a:ext>
                  </a:extLst>
                </a:gridCol>
                <a:gridCol w="1761853">
                  <a:extLst>
                    <a:ext uri="{9D8B030D-6E8A-4147-A177-3AD203B41FA5}">
                      <a16:colId xmlns:a16="http://schemas.microsoft.com/office/drawing/2014/main" val="744706569"/>
                    </a:ext>
                  </a:extLst>
                </a:gridCol>
              </a:tblGrid>
              <a:tr h="397992">
                <a:tc gridSpan="7">
                  <a:txBody>
                    <a:bodyPr/>
                    <a:lstStyle/>
                    <a:p>
                      <a:pPr algn="ctr"/>
                      <a:r>
                        <a:rPr lang="it-IT" sz="2000">
                          <a:solidFill>
                            <a:schemeClr val="tx1"/>
                          </a:solidFill>
                        </a:rPr>
                        <a:t>Distribuzione degli studenti nei livelli di apprendimento</a:t>
                      </a:r>
                      <a:endParaRPr lang="it-IT" sz="20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3653957"/>
                  </a:ext>
                </a:extLst>
              </a:tr>
              <a:tr h="524335">
                <a:tc>
                  <a:txBody>
                    <a:bodyPr/>
                    <a:lstStyle/>
                    <a:p>
                      <a:pPr algn="ctr"/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/>
                        <a:t>Materia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/>
                        <a:t>Studenti</a:t>
                      </a:r>
                    </a:p>
                    <a:p>
                      <a:pPr algn="ctr"/>
                      <a:r>
                        <a:rPr lang="it-IT" sz="1400" b="1"/>
                        <a:t>a livello 1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/>
                        <a:t>Studenti</a:t>
                      </a:r>
                    </a:p>
                    <a:p>
                      <a:pPr algn="ctr"/>
                      <a:r>
                        <a:rPr lang="it-IT" sz="1400" b="1"/>
                        <a:t>a livello 2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/>
                        <a:t>Studenti</a:t>
                      </a:r>
                    </a:p>
                    <a:p>
                      <a:pPr algn="ctr"/>
                      <a:r>
                        <a:rPr lang="it-IT" sz="1400" b="1"/>
                        <a:t>a livello 3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/>
                        <a:t>Studenti</a:t>
                      </a:r>
                    </a:p>
                    <a:p>
                      <a:pPr algn="ctr"/>
                      <a:r>
                        <a:rPr lang="it-IT" sz="1400" b="1"/>
                        <a:t>a livello 4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/>
                        <a:t>Studenti</a:t>
                      </a:r>
                    </a:p>
                    <a:p>
                      <a:pPr algn="ctr"/>
                      <a:r>
                        <a:rPr lang="it-IT" sz="1400" b="1"/>
                        <a:t>a livello 5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43048503"/>
                  </a:ext>
                </a:extLst>
              </a:tr>
              <a:tr h="336236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OMISSIS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/>
                        <a:t>ITALIANO</a:t>
                      </a:r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(0,0%)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(0,0%)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(7,1%)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(42,9%)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(50,0%)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468404980"/>
                  </a:ext>
                </a:extLst>
              </a:tr>
              <a:tr h="336236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OMISSIS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/>
                        <a:t>MATEMATICA</a:t>
                      </a:r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(0,0%)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(0,0%)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(0,0%)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(14,3%)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(85,7%)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65392956"/>
                  </a:ext>
                </a:extLst>
              </a:tr>
            </a:tbl>
          </a:graphicData>
        </a:graphic>
      </p:graphicFrame>
      <p:pic>
        <p:nvPicPr>
          <p:cNvPr id="19" name="Immagine 18">
            <a:extLst>
              <a:ext uri="{FF2B5EF4-FFF2-40B4-BE49-F238E27FC236}">
                <a16:creationId xmlns:a16="http://schemas.microsoft.com/office/drawing/2014/main" id="{0493E272-832C-4708-A1DB-566263F05A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8601" y="1740436"/>
            <a:ext cx="841905" cy="468000"/>
          </a:xfrm>
          <a:prstGeom prst="rect">
            <a:avLst/>
          </a:prstGeom>
        </p:spPr>
      </p:pic>
      <p:pic>
        <p:nvPicPr>
          <p:cNvPr id="22" name="Immagine 21">
            <a:extLst>
              <a:ext uri="{FF2B5EF4-FFF2-40B4-BE49-F238E27FC236}">
                <a16:creationId xmlns:a16="http://schemas.microsoft.com/office/drawing/2014/main" id="{0BFF2CCF-86DC-4C81-9925-18068988CA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9699" y="1740436"/>
            <a:ext cx="841905" cy="468000"/>
          </a:xfrm>
          <a:prstGeom prst="rect">
            <a:avLst/>
          </a:prstGeom>
        </p:spPr>
      </p:pic>
      <p:pic>
        <p:nvPicPr>
          <p:cNvPr id="23" name="Immagine 22">
            <a:extLst>
              <a:ext uri="{FF2B5EF4-FFF2-40B4-BE49-F238E27FC236}">
                <a16:creationId xmlns:a16="http://schemas.microsoft.com/office/drawing/2014/main" id="{446944B8-7CE4-49A1-948D-5DD7347BF1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3726" y="1740436"/>
            <a:ext cx="841905" cy="468000"/>
          </a:xfrm>
          <a:prstGeom prst="rect">
            <a:avLst/>
          </a:prstGeom>
        </p:spPr>
      </p:pic>
      <p:pic>
        <p:nvPicPr>
          <p:cNvPr id="38" name="Immagine 37">
            <a:extLst>
              <a:ext uri="{FF2B5EF4-FFF2-40B4-BE49-F238E27FC236}">
                <a16:creationId xmlns:a16="http://schemas.microsoft.com/office/drawing/2014/main" id="{EEABE1A7-A1C4-4DBB-8856-0DDCA09EE8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5066" y="3381654"/>
            <a:ext cx="841905" cy="468000"/>
          </a:xfrm>
          <a:prstGeom prst="rect">
            <a:avLst/>
          </a:prstGeom>
        </p:spPr>
      </p:pic>
      <p:pic>
        <p:nvPicPr>
          <p:cNvPr id="39" name="Immagine 38">
            <a:extLst>
              <a:ext uri="{FF2B5EF4-FFF2-40B4-BE49-F238E27FC236}">
                <a16:creationId xmlns:a16="http://schemas.microsoft.com/office/drawing/2014/main" id="{46931903-F841-4173-8B64-03F11B4C8A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6164" y="3381654"/>
            <a:ext cx="841905" cy="468000"/>
          </a:xfrm>
          <a:prstGeom prst="rect">
            <a:avLst/>
          </a:prstGeom>
        </p:spPr>
      </p:pic>
      <p:pic>
        <p:nvPicPr>
          <p:cNvPr id="40" name="Immagine 39">
            <a:extLst>
              <a:ext uri="{FF2B5EF4-FFF2-40B4-BE49-F238E27FC236}">
                <a16:creationId xmlns:a16="http://schemas.microsoft.com/office/drawing/2014/main" id="{0B580A69-7F53-413A-845F-15A2EB5575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191" y="3381654"/>
            <a:ext cx="841905" cy="468000"/>
          </a:xfrm>
          <a:prstGeom prst="rect">
            <a:avLst/>
          </a:prstGeom>
        </p:spPr>
      </p:pic>
      <p:pic>
        <p:nvPicPr>
          <p:cNvPr id="41" name="Immagine 40">
            <a:extLst>
              <a:ext uri="{FF2B5EF4-FFF2-40B4-BE49-F238E27FC236}">
                <a16:creationId xmlns:a16="http://schemas.microsoft.com/office/drawing/2014/main" id="{FAD37799-26A7-4DC0-86E7-0EE80968B7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5066" y="3891907"/>
            <a:ext cx="841905" cy="468000"/>
          </a:xfrm>
          <a:prstGeom prst="rect">
            <a:avLst/>
          </a:prstGeom>
        </p:spPr>
      </p:pic>
      <p:pic>
        <p:nvPicPr>
          <p:cNvPr id="42" name="Immagine 41">
            <a:extLst>
              <a:ext uri="{FF2B5EF4-FFF2-40B4-BE49-F238E27FC236}">
                <a16:creationId xmlns:a16="http://schemas.microsoft.com/office/drawing/2014/main" id="{68E38D86-2363-4883-A4B1-DD12A21EC2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6164" y="3891907"/>
            <a:ext cx="841905" cy="468000"/>
          </a:xfrm>
          <a:prstGeom prst="rect">
            <a:avLst/>
          </a:prstGeom>
        </p:spPr>
      </p:pic>
      <p:pic>
        <p:nvPicPr>
          <p:cNvPr id="43" name="Immagine 42">
            <a:extLst>
              <a:ext uri="{FF2B5EF4-FFF2-40B4-BE49-F238E27FC236}">
                <a16:creationId xmlns:a16="http://schemas.microsoft.com/office/drawing/2014/main" id="{67D31FF4-D154-4309-9796-7822C5B7468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191" y="3891907"/>
            <a:ext cx="841905" cy="468000"/>
          </a:xfrm>
          <a:prstGeom prst="rect">
            <a:avLst/>
          </a:prstGeom>
        </p:spPr>
      </p:pic>
      <p:pic>
        <p:nvPicPr>
          <p:cNvPr id="20" name="Immagine 19">
            <a:extLst>
              <a:ext uri="{FF2B5EF4-FFF2-40B4-BE49-F238E27FC236}">
                <a16:creationId xmlns:a16="http://schemas.microsoft.com/office/drawing/2014/main" id="{132F98DC-36D6-4EB6-9149-8F2319F990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5066" y="1219297"/>
            <a:ext cx="841905" cy="468000"/>
          </a:xfrm>
          <a:prstGeom prst="rect">
            <a:avLst/>
          </a:prstGeom>
        </p:spPr>
      </p:pic>
      <p:pic>
        <p:nvPicPr>
          <p:cNvPr id="21" name="Immagine 20">
            <a:extLst>
              <a:ext uri="{FF2B5EF4-FFF2-40B4-BE49-F238E27FC236}">
                <a16:creationId xmlns:a16="http://schemas.microsoft.com/office/drawing/2014/main" id="{B268E5B1-2DC6-45FA-94F6-CDCEE0468A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6164" y="1219297"/>
            <a:ext cx="841905" cy="468000"/>
          </a:xfrm>
          <a:prstGeom prst="rect">
            <a:avLst/>
          </a:prstGeom>
        </p:spPr>
      </p:pic>
      <p:pic>
        <p:nvPicPr>
          <p:cNvPr id="24" name="Immagine 23">
            <a:extLst>
              <a:ext uri="{FF2B5EF4-FFF2-40B4-BE49-F238E27FC236}">
                <a16:creationId xmlns:a16="http://schemas.microsoft.com/office/drawing/2014/main" id="{FD407952-74AA-44EC-BF81-BE434AA182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191" y="1219297"/>
            <a:ext cx="841905" cy="46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99149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ttangolo 48">
            <a:extLst>
              <a:ext uri="{FF2B5EF4-FFF2-40B4-BE49-F238E27FC236}">
                <a16:creationId xmlns:a16="http://schemas.microsoft.com/office/drawing/2014/main" id="{6EE3C2BA-1ACD-43A9-A5C6-CCBA10FFD89A}"/>
              </a:ext>
            </a:extLst>
          </p:cNvPr>
          <p:cNvSpPr/>
          <p:nvPr/>
        </p:nvSpPr>
        <p:spPr>
          <a:xfrm>
            <a:off x="0" y="129"/>
            <a:ext cx="12192000" cy="6858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3" name="Freccia a sinistra 42">
            <a:extLst>
              <a:ext uri="{FF2B5EF4-FFF2-40B4-BE49-F238E27FC236}">
                <a16:creationId xmlns:a16="http://schemas.microsoft.com/office/drawing/2014/main" id="{395A2471-3E6C-4C65-83ED-500BAE2F50CA}"/>
              </a:ext>
            </a:extLst>
          </p:cNvPr>
          <p:cNvSpPr/>
          <p:nvPr/>
        </p:nvSpPr>
        <p:spPr>
          <a:xfrm rot="1907752">
            <a:off x="2409578" y="3184149"/>
            <a:ext cx="2611505" cy="589830"/>
          </a:xfrm>
          <a:prstGeom prst="leftArrow">
            <a:avLst>
              <a:gd name="adj1" fmla="val 67384"/>
              <a:gd name="adj2" fmla="val 50000"/>
            </a:avLst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5" name="Freccia a sinistra 44">
            <a:extLst>
              <a:ext uri="{FF2B5EF4-FFF2-40B4-BE49-F238E27FC236}">
                <a16:creationId xmlns:a16="http://schemas.microsoft.com/office/drawing/2014/main" id="{81F7F476-7F5B-4158-AF50-287474A1614B}"/>
              </a:ext>
            </a:extLst>
          </p:cNvPr>
          <p:cNvSpPr/>
          <p:nvPr/>
        </p:nvSpPr>
        <p:spPr>
          <a:xfrm>
            <a:off x="3872907" y="4794546"/>
            <a:ext cx="694140" cy="589830"/>
          </a:xfrm>
          <a:prstGeom prst="leftArrow">
            <a:avLst>
              <a:gd name="adj1" fmla="val 67384"/>
              <a:gd name="adj2" fmla="val 50000"/>
            </a:avLst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8" name="Freccia a sinistra 47">
            <a:extLst>
              <a:ext uri="{FF2B5EF4-FFF2-40B4-BE49-F238E27FC236}">
                <a16:creationId xmlns:a16="http://schemas.microsoft.com/office/drawing/2014/main" id="{31DF8B65-062D-48D9-BB3F-EE3768EB4873}"/>
              </a:ext>
            </a:extLst>
          </p:cNvPr>
          <p:cNvSpPr>
            <a:spLocks noChangeAspect="1"/>
          </p:cNvSpPr>
          <p:nvPr/>
        </p:nvSpPr>
        <p:spPr>
          <a:xfrm rot="10800000">
            <a:off x="8079948" y="4857570"/>
            <a:ext cx="347302" cy="511028"/>
          </a:xfrm>
          <a:prstGeom prst="leftArrow">
            <a:avLst>
              <a:gd name="adj1" fmla="val 67384"/>
              <a:gd name="adj2" fmla="val 50000"/>
            </a:avLst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pSp>
        <p:nvGrpSpPr>
          <p:cNvPr id="53" name="Gruppo 52">
            <a:extLst>
              <a:ext uri="{FF2B5EF4-FFF2-40B4-BE49-F238E27FC236}">
                <a16:creationId xmlns:a16="http://schemas.microsoft.com/office/drawing/2014/main" id="{47B0EA64-C5F8-43E9-B8EB-CB974019B241}"/>
              </a:ext>
            </a:extLst>
          </p:cNvPr>
          <p:cNvGrpSpPr>
            <a:grpSpLocks noChangeAspect="1"/>
          </p:cNvGrpSpPr>
          <p:nvPr/>
        </p:nvGrpSpPr>
        <p:grpSpPr>
          <a:xfrm>
            <a:off x="165875" y="534246"/>
            <a:ext cx="2711730" cy="2714590"/>
            <a:chOff x="3266612" y="428250"/>
            <a:chExt cx="5995178" cy="6001501"/>
          </a:xfrm>
          <a:solidFill>
            <a:schemeClr val="tx1">
              <a:lumMod val="85000"/>
              <a:lumOff val="15000"/>
            </a:schemeClr>
          </a:solidFill>
        </p:grpSpPr>
        <p:sp>
          <p:nvSpPr>
            <p:cNvPr id="54" name="Ovale 53">
              <a:extLst>
                <a:ext uri="{FF2B5EF4-FFF2-40B4-BE49-F238E27FC236}">
                  <a16:creationId xmlns:a16="http://schemas.microsoft.com/office/drawing/2014/main" id="{86F3E8CD-744C-4F60-9C2C-F32E73167DB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534121" y="698922"/>
              <a:ext cx="5460159" cy="5460159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  <a:scene3d>
              <a:camera prst="orthographicFront"/>
              <a:lightRig rig="threePt" dir="t"/>
            </a:scene3d>
            <a:sp3d prstMaterial="clear">
              <a:bevelT w="1371600" h="1371600"/>
              <a:bevelB w="1371600" h="13716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5" name="Cerchio vuoto 54">
              <a:extLst>
                <a:ext uri="{FF2B5EF4-FFF2-40B4-BE49-F238E27FC236}">
                  <a16:creationId xmlns:a16="http://schemas.microsoft.com/office/drawing/2014/main" id="{D3CF6663-173E-42A7-B70D-C33F3F98306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266612" y="428250"/>
              <a:ext cx="5995178" cy="6001501"/>
            </a:xfrm>
            <a:prstGeom prst="donut">
              <a:avLst>
                <a:gd name="adj" fmla="val 4502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tx1"/>
                </a:solidFill>
              </a:endParaRPr>
            </a:p>
          </p:txBody>
        </p:sp>
      </p:grpSp>
      <p:grpSp>
        <p:nvGrpSpPr>
          <p:cNvPr id="61" name="Gruppo 60">
            <a:extLst>
              <a:ext uri="{FF2B5EF4-FFF2-40B4-BE49-F238E27FC236}">
                <a16:creationId xmlns:a16="http://schemas.microsoft.com/office/drawing/2014/main" id="{1845B6ED-8C8C-4CB3-BA1F-BF5FBB77EEE9}"/>
              </a:ext>
            </a:extLst>
          </p:cNvPr>
          <p:cNvGrpSpPr>
            <a:grpSpLocks noChangeAspect="1"/>
          </p:cNvGrpSpPr>
          <p:nvPr/>
        </p:nvGrpSpPr>
        <p:grpSpPr>
          <a:xfrm>
            <a:off x="1106068" y="3583450"/>
            <a:ext cx="2711730" cy="2714590"/>
            <a:chOff x="3266612" y="428250"/>
            <a:chExt cx="5995178" cy="6001501"/>
          </a:xfrm>
          <a:solidFill>
            <a:schemeClr val="tx1">
              <a:lumMod val="85000"/>
              <a:lumOff val="15000"/>
            </a:schemeClr>
          </a:solidFill>
        </p:grpSpPr>
        <p:sp>
          <p:nvSpPr>
            <p:cNvPr id="62" name="Ovale 61">
              <a:extLst>
                <a:ext uri="{FF2B5EF4-FFF2-40B4-BE49-F238E27FC236}">
                  <a16:creationId xmlns:a16="http://schemas.microsoft.com/office/drawing/2014/main" id="{EFA51CF6-426D-4C99-A787-3204044FEA1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534121" y="698922"/>
              <a:ext cx="5460159" cy="5460159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  <a:scene3d>
              <a:camera prst="orthographicFront"/>
              <a:lightRig rig="threePt" dir="t"/>
            </a:scene3d>
            <a:sp3d prstMaterial="clear">
              <a:bevelT w="1371600" h="1371600"/>
              <a:bevelB w="1371600" h="13716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3" name="Cerchio vuoto 62">
              <a:extLst>
                <a:ext uri="{FF2B5EF4-FFF2-40B4-BE49-F238E27FC236}">
                  <a16:creationId xmlns:a16="http://schemas.microsoft.com/office/drawing/2014/main" id="{53025CEE-EA3A-4344-AC90-91CAD7E678D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266612" y="428250"/>
              <a:ext cx="5995178" cy="6001501"/>
            </a:xfrm>
            <a:prstGeom prst="donut">
              <a:avLst>
                <a:gd name="adj" fmla="val 4502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tx1"/>
                </a:solidFill>
              </a:endParaRPr>
            </a:p>
          </p:txBody>
        </p:sp>
      </p:grpSp>
      <p:sp>
        <p:nvSpPr>
          <p:cNvPr id="64" name="CasellaDiTesto 63">
            <a:extLst>
              <a:ext uri="{FF2B5EF4-FFF2-40B4-BE49-F238E27FC236}">
                <a16:creationId xmlns:a16="http://schemas.microsoft.com/office/drawing/2014/main" id="{248E8E2F-8A63-42B8-A42B-7DB46632679F}"/>
              </a:ext>
            </a:extLst>
          </p:cNvPr>
          <p:cNvSpPr txBox="1">
            <a:spLocks noChangeAspect="1"/>
          </p:cNvSpPr>
          <p:nvPr/>
        </p:nvSpPr>
        <p:spPr>
          <a:xfrm>
            <a:off x="3523771" y="1209659"/>
            <a:ext cx="2022078" cy="746865"/>
          </a:xfrm>
          <a:prstGeom prst="rect">
            <a:avLst/>
          </a:prstGeom>
          <a:noFill/>
        </p:spPr>
        <p:txBody>
          <a:bodyPr wrap="square">
            <a:prstTxWarp prst="textStop">
              <a:avLst>
                <a:gd name="adj" fmla="val 14286"/>
              </a:avLst>
            </a:prstTxWarp>
            <a:spAutoFit/>
          </a:bodyPr>
          <a:lstStyle/>
          <a:p>
            <a:pPr algn="ctr"/>
            <a:r>
              <a:rPr lang="it-IT">
                <a:latin typeface="Segoe Print" panose="02000600000000000000" pitchFamily="2" charset="0"/>
              </a:rPr>
              <a:t>L</a:t>
            </a:r>
            <a:r>
              <a:rPr lang="it-IT" sz="1800">
                <a:latin typeface="Segoe Print" panose="02000600000000000000" pitchFamily="2" charset="0"/>
              </a:rPr>
              <a:t>ivelli di apprendimento</a:t>
            </a:r>
          </a:p>
        </p:txBody>
      </p:sp>
      <p:sp>
        <p:nvSpPr>
          <p:cNvPr id="65" name="CasellaDiTesto 64">
            <a:extLst>
              <a:ext uri="{FF2B5EF4-FFF2-40B4-BE49-F238E27FC236}">
                <a16:creationId xmlns:a16="http://schemas.microsoft.com/office/drawing/2014/main" id="{EFFD8E27-AE12-4218-A2CC-8CACB2374E3B}"/>
              </a:ext>
            </a:extLst>
          </p:cNvPr>
          <p:cNvSpPr txBox="1">
            <a:spLocks noChangeAspect="1"/>
          </p:cNvSpPr>
          <p:nvPr/>
        </p:nvSpPr>
        <p:spPr>
          <a:xfrm>
            <a:off x="9568854" y="1452293"/>
            <a:ext cx="1726007" cy="663612"/>
          </a:xfrm>
          <a:prstGeom prst="rect">
            <a:avLst/>
          </a:prstGeom>
          <a:noFill/>
        </p:spPr>
        <p:txBody>
          <a:bodyPr wrap="square">
            <a:prstTxWarp prst="textStop">
              <a:avLst>
                <a:gd name="adj" fmla="val 14286"/>
              </a:avLst>
            </a:prstTxWarp>
            <a:spAutoFit/>
          </a:bodyPr>
          <a:lstStyle/>
          <a:p>
            <a:pPr algn="ctr"/>
            <a:r>
              <a:rPr lang="it-IT" sz="1800">
                <a:latin typeface="Segoe Print" panose="02000600000000000000" pitchFamily="2" charset="0"/>
              </a:rPr>
              <a:t>Andamento negli anni</a:t>
            </a:r>
          </a:p>
        </p:txBody>
      </p:sp>
      <p:sp>
        <p:nvSpPr>
          <p:cNvPr id="66" name="CasellaDiTesto 65">
            <a:extLst>
              <a:ext uri="{FF2B5EF4-FFF2-40B4-BE49-F238E27FC236}">
                <a16:creationId xmlns:a16="http://schemas.microsoft.com/office/drawing/2014/main" id="{1A5CCC67-6E5F-4A8C-AAAE-6E9D7CEAB84D}"/>
              </a:ext>
            </a:extLst>
          </p:cNvPr>
          <p:cNvSpPr txBox="1">
            <a:spLocks noChangeAspect="1"/>
          </p:cNvSpPr>
          <p:nvPr/>
        </p:nvSpPr>
        <p:spPr>
          <a:xfrm>
            <a:off x="1357448" y="4218771"/>
            <a:ext cx="2208970" cy="1443949"/>
          </a:xfrm>
          <a:prstGeom prst="rect">
            <a:avLst/>
          </a:prstGeom>
          <a:noFill/>
        </p:spPr>
        <p:txBody>
          <a:bodyPr wrap="square">
            <a:prstTxWarp prst="textStop">
              <a:avLst>
                <a:gd name="adj" fmla="val 14286"/>
              </a:avLst>
            </a:prstTxWarp>
            <a:spAutoFit/>
          </a:bodyPr>
          <a:lstStyle/>
          <a:p>
            <a:pPr algn="ctr"/>
            <a:r>
              <a:rPr lang="it-IT" sz="1800">
                <a:latin typeface="Segoe Print" panose="02000600000000000000" pitchFamily="2" charset="0"/>
              </a:rPr>
              <a:t>Punteggi </a:t>
            </a:r>
          </a:p>
          <a:p>
            <a:pPr algn="ctr"/>
            <a:r>
              <a:rPr lang="it-IT" sz="1800">
                <a:latin typeface="Segoe Print" panose="02000600000000000000" pitchFamily="2" charset="0"/>
              </a:rPr>
              <a:t>generali  e </a:t>
            </a:r>
          </a:p>
          <a:p>
            <a:pPr algn="ctr"/>
            <a:r>
              <a:rPr lang="it-IT" sz="1800">
                <a:latin typeface="Segoe Print" panose="02000600000000000000" pitchFamily="2" charset="0"/>
              </a:rPr>
              <a:t>livelli di apprendimento</a:t>
            </a:r>
          </a:p>
          <a:p>
            <a:pPr algn="ctr"/>
            <a:r>
              <a:rPr lang="it-IT" sz="1800">
                <a:latin typeface="Segoe Print" panose="02000600000000000000" pitchFamily="2" charset="0"/>
              </a:rPr>
              <a:t>delle classi</a:t>
            </a:r>
          </a:p>
        </p:txBody>
      </p:sp>
      <p:sp>
        <p:nvSpPr>
          <p:cNvPr id="67" name="CasellaDiTesto 66">
            <a:extLst>
              <a:ext uri="{FF2B5EF4-FFF2-40B4-BE49-F238E27FC236}">
                <a16:creationId xmlns:a16="http://schemas.microsoft.com/office/drawing/2014/main" id="{3BC2D8A0-FFA8-4394-B765-5F3A43416F15}"/>
              </a:ext>
            </a:extLst>
          </p:cNvPr>
          <p:cNvSpPr txBox="1"/>
          <p:nvPr/>
        </p:nvSpPr>
        <p:spPr>
          <a:xfrm>
            <a:off x="4988795" y="4277179"/>
            <a:ext cx="2605919" cy="1635438"/>
          </a:xfrm>
          <a:prstGeom prst="rect">
            <a:avLst/>
          </a:prstGeom>
          <a:noFill/>
        </p:spPr>
        <p:txBody>
          <a:bodyPr wrap="square">
            <a:prstTxWarp prst="textStop">
              <a:avLst>
                <a:gd name="adj" fmla="val 14286"/>
              </a:avLst>
            </a:prstTxWarp>
            <a:spAutoFit/>
          </a:bodyPr>
          <a:lstStyle/>
          <a:p>
            <a:pPr algn="ctr"/>
            <a:r>
              <a:rPr lang="it-IT" sz="1800">
                <a:latin typeface="Segoe Print" panose="02000600000000000000" pitchFamily="2" charset="0"/>
              </a:rPr>
              <a:t>RISULTATI ISTITUTO grado 13</a:t>
            </a:r>
          </a:p>
        </p:txBody>
      </p:sp>
      <p:grpSp>
        <p:nvGrpSpPr>
          <p:cNvPr id="68" name="Gruppo 67">
            <a:extLst>
              <a:ext uri="{FF2B5EF4-FFF2-40B4-BE49-F238E27FC236}">
                <a16:creationId xmlns:a16="http://schemas.microsoft.com/office/drawing/2014/main" id="{329A91F2-ECE1-47D2-87FC-EE440A0964BB}"/>
              </a:ext>
            </a:extLst>
          </p:cNvPr>
          <p:cNvGrpSpPr>
            <a:grpSpLocks noChangeAspect="1"/>
          </p:cNvGrpSpPr>
          <p:nvPr/>
        </p:nvGrpSpPr>
        <p:grpSpPr>
          <a:xfrm>
            <a:off x="3178945" y="225796"/>
            <a:ext cx="2711730" cy="2714590"/>
            <a:chOff x="3266612" y="428250"/>
            <a:chExt cx="5995178" cy="6001501"/>
          </a:xfrm>
          <a:solidFill>
            <a:schemeClr val="tx1">
              <a:lumMod val="85000"/>
              <a:lumOff val="15000"/>
            </a:schemeClr>
          </a:solidFill>
        </p:grpSpPr>
        <p:sp>
          <p:nvSpPr>
            <p:cNvPr id="69" name="Ovale 68">
              <a:extLst>
                <a:ext uri="{FF2B5EF4-FFF2-40B4-BE49-F238E27FC236}">
                  <a16:creationId xmlns:a16="http://schemas.microsoft.com/office/drawing/2014/main" id="{973794BF-7856-4DE1-B91B-66ADC3C49C0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534121" y="698922"/>
              <a:ext cx="5460159" cy="5460159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  <a:scene3d>
              <a:camera prst="orthographicFront"/>
              <a:lightRig rig="threePt" dir="t"/>
            </a:scene3d>
            <a:sp3d prstMaterial="clear">
              <a:bevelT w="1371600" h="1371600"/>
              <a:bevelB w="1371600" h="13716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0" name="Cerchio vuoto 69">
              <a:extLst>
                <a:ext uri="{FF2B5EF4-FFF2-40B4-BE49-F238E27FC236}">
                  <a16:creationId xmlns:a16="http://schemas.microsoft.com/office/drawing/2014/main" id="{1807AD27-F17A-4E97-B55C-D113A921BDF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266612" y="428250"/>
              <a:ext cx="5995178" cy="6001501"/>
            </a:xfrm>
            <a:prstGeom prst="donut">
              <a:avLst>
                <a:gd name="adj" fmla="val 4502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tx1"/>
                </a:solidFill>
              </a:endParaRPr>
            </a:p>
          </p:txBody>
        </p:sp>
      </p:grpSp>
      <p:sp>
        <p:nvSpPr>
          <p:cNvPr id="74" name="CasellaDiTesto 73">
            <a:extLst>
              <a:ext uri="{FF2B5EF4-FFF2-40B4-BE49-F238E27FC236}">
                <a16:creationId xmlns:a16="http://schemas.microsoft.com/office/drawing/2014/main" id="{15FA6720-B066-4E8A-AEB5-6FBE9E955DC5}"/>
              </a:ext>
            </a:extLst>
          </p:cNvPr>
          <p:cNvSpPr txBox="1">
            <a:spLocks noChangeAspect="1"/>
          </p:cNvSpPr>
          <p:nvPr/>
        </p:nvSpPr>
        <p:spPr>
          <a:xfrm>
            <a:off x="8811796" y="4794546"/>
            <a:ext cx="2005899" cy="238887"/>
          </a:xfrm>
          <a:prstGeom prst="rect">
            <a:avLst/>
          </a:prstGeom>
          <a:noFill/>
        </p:spPr>
        <p:txBody>
          <a:bodyPr wrap="square">
            <a:prstTxWarp prst="textStop">
              <a:avLst>
                <a:gd name="adj" fmla="val 14286"/>
              </a:avLst>
            </a:prstTxWarp>
            <a:spAutoFit/>
          </a:bodyPr>
          <a:lstStyle/>
          <a:p>
            <a:pPr algn="ctr"/>
            <a:r>
              <a:rPr lang="it-IT" sz="1800">
                <a:latin typeface="Segoe Print" panose="02000600000000000000" pitchFamily="2" charset="0"/>
              </a:rPr>
              <a:t>Effetto scuola</a:t>
            </a:r>
          </a:p>
        </p:txBody>
      </p:sp>
      <p:sp>
        <p:nvSpPr>
          <p:cNvPr id="77" name="Ovale 76">
            <a:extLst>
              <a:ext uri="{FF2B5EF4-FFF2-40B4-BE49-F238E27FC236}">
                <a16:creationId xmlns:a16="http://schemas.microsoft.com/office/drawing/2014/main" id="{C15D9CCA-2356-4732-8936-4FE5D52C14F0}"/>
              </a:ext>
            </a:extLst>
          </p:cNvPr>
          <p:cNvSpPr>
            <a:spLocks noChangeAspect="1"/>
          </p:cNvSpPr>
          <p:nvPr/>
        </p:nvSpPr>
        <p:spPr>
          <a:xfrm>
            <a:off x="9196992" y="549234"/>
            <a:ext cx="2469731" cy="2469731"/>
          </a:xfrm>
          <a:prstGeom prst="ellipse">
            <a:avLst/>
          </a:prstGeom>
          <a:solidFill>
            <a:schemeClr val="accent5"/>
          </a:solidFill>
          <a:ln>
            <a:noFill/>
          </a:ln>
          <a:scene3d>
            <a:camera prst="orthographicFront"/>
            <a:lightRig rig="threePt" dir="t"/>
          </a:scene3d>
          <a:sp3d prstMaterial="clear">
            <a:bevelT w="1371600" h="1371600"/>
            <a:bevelB w="1371600" h="13716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8" name="Cerchio vuoto 77">
            <a:extLst>
              <a:ext uri="{FF2B5EF4-FFF2-40B4-BE49-F238E27FC236}">
                <a16:creationId xmlns:a16="http://schemas.microsoft.com/office/drawing/2014/main" id="{1E52E741-604E-486D-9D4E-7B2C40CAA6B2}"/>
              </a:ext>
            </a:extLst>
          </p:cNvPr>
          <p:cNvSpPr>
            <a:spLocks noChangeAspect="1"/>
          </p:cNvSpPr>
          <p:nvPr/>
        </p:nvSpPr>
        <p:spPr>
          <a:xfrm>
            <a:off x="9075992" y="426804"/>
            <a:ext cx="2711730" cy="2714590"/>
          </a:xfrm>
          <a:prstGeom prst="donut">
            <a:avLst>
              <a:gd name="adj" fmla="val 4502"/>
            </a:avLst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  <p:sp>
        <p:nvSpPr>
          <p:cNvPr id="79" name="Ovale 78">
            <a:extLst>
              <a:ext uri="{FF2B5EF4-FFF2-40B4-BE49-F238E27FC236}">
                <a16:creationId xmlns:a16="http://schemas.microsoft.com/office/drawing/2014/main" id="{DF78A2A7-DB2B-44E4-AB23-5230C6F2C0C3}"/>
              </a:ext>
            </a:extLst>
          </p:cNvPr>
          <p:cNvSpPr>
            <a:spLocks noChangeAspect="1"/>
          </p:cNvSpPr>
          <p:nvPr/>
        </p:nvSpPr>
        <p:spPr>
          <a:xfrm>
            <a:off x="8579880" y="3679124"/>
            <a:ext cx="2469731" cy="2469731"/>
          </a:xfrm>
          <a:prstGeom prst="ellipse">
            <a:avLst/>
          </a:prstGeom>
          <a:solidFill>
            <a:schemeClr val="accent5"/>
          </a:solidFill>
          <a:ln>
            <a:noFill/>
          </a:ln>
          <a:scene3d>
            <a:camera prst="orthographicFront"/>
            <a:lightRig rig="threePt" dir="t"/>
          </a:scene3d>
          <a:sp3d prstMaterial="clear">
            <a:bevelT w="1371600" h="1371600"/>
            <a:bevelB w="1371600" h="13716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0" name="Cerchio vuoto 79">
            <a:extLst>
              <a:ext uri="{FF2B5EF4-FFF2-40B4-BE49-F238E27FC236}">
                <a16:creationId xmlns:a16="http://schemas.microsoft.com/office/drawing/2014/main" id="{FDD0E985-2EEB-40FC-8B61-E0708B35FC0D}"/>
              </a:ext>
            </a:extLst>
          </p:cNvPr>
          <p:cNvSpPr>
            <a:spLocks noChangeAspect="1"/>
          </p:cNvSpPr>
          <p:nvPr/>
        </p:nvSpPr>
        <p:spPr>
          <a:xfrm>
            <a:off x="8458880" y="3556694"/>
            <a:ext cx="2711730" cy="2714590"/>
          </a:xfrm>
          <a:prstGeom prst="donut">
            <a:avLst>
              <a:gd name="adj" fmla="val 4502"/>
            </a:avLst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  <p:grpSp>
        <p:nvGrpSpPr>
          <p:cNvPr id="87" name="Gruppo 86">
            <a:extLst>
              <a:ext uri="{FF2B5EF4-FFF2-40B4-BE49-F238E27FC236}">
                <a16:creationId xmlns:a16="http://schemas.microsoft.com/office/drawing/2014/main" id="{C156FD94-4B2C-42EB-B0C5-68D198110114}"/>
              </a:ext>
            </a:extLst>
          </p:cNvPr>
          <p:cNvGrpSpPr>
            <a:grpSpLocks noChangeAspect="1"/>
          </p:cNvGrpSpPr>
          <p:nvPr/>
        </p:nvGrpSpPr>
        <p:grpSpPr>
          <a:xfrm>
            <a:off x="4619518" y="3420898"/>
            <a:ext cx="3344472" cy="3348000"/>
            <a:chOff x="9043089" y="3696663"/>
            <a:chExt cx="3129889" cy="3133190"/>
          </a:xfrm>
        </p:grpSpPr>
        <p:sp>
          <p:nvSpPr>
            <p:cNvPr id="85" name="Ovale 84">
              <a:extLst>
                <a:ext uri="{FF2B5EF4-FFF2-40B4-BE49-F238E27FC236}">
                  <a16:creationId xmlns:a16="http://schemas.microsoft.com/office/drawing/2014/main" id="{F1267432-1B7E-48AD-BA01-04446C79BD4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182747" y="3837972"/>
              <a:ext cx="2850573" cy="2850573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  <a:scene3d>
              <a:camera prst="orthographicFront"/>
              <a:lightRig rig="threePt" dir="t"/>
            </a:scene3d>
            <a:sp3d prstMaterial="clear">
              <a:bevelT w="1371600" h="1371600"/>
              <a:bevelB w="1371600" h="13716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86" name="Cerchio vuoto 85">
              <a:extLst>
                <a:ext uri="{FF2B5EF4-FFF2-40B4-BE49-F238E27FC236}">
                  <a16:creationId xmlns:a16="http://schemas.microsoft.com/office/drawing/2014/main" id="{CE4D995E-E945-4969-A4E6-0A723F2753C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043089" y="3696663"/>
              <a:ext cx="3129889" cy="3133190"/>
            </a:xfrm>
            <a:prstGeom prst="donut">
              <a:avLst>
                <a:gd name="adj" fmla="val 4502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tx1"/>
                </a:solidFill>
              </a:endParaRPr>
            </a:p>
          </p:txBody>
        </p:sp>
      </p:grpSp>
      <p:sp>
        <p:nvSpPr>
          <p:cNvPr id="41" name="CasellaDiTesto 40">
            <a:extLst>
              <a:ext uri="{FF2B5EF4-FFF2-40B4-BE49-F238E27FC236}">
                <a16:creationId xmlns:a16="http://schemas.microsoft.com/office/drawing/2014/main" id="{0B641C59-89A8-4879-9573-166E78934D73}"/>
              </a:ext>
            </a:extLst>
          </p:cNvPr>
          <p:cNvSpPr txBox="1">
            <a:spLocks noChangeAspect="1"/>
          </p:cNvSpPr>
          <p:nvPr/>
        </p:nvSpPr>
        <p:spPr>
          <a:xfrm>
            <a:off x="6435392" y="1318644"/>
            <a:ext cx="2026614" cy="1025551"/>
          </a:xfrm>
          <a:prstGeom prst="rect">
            <a:avLst/>
          </a:prstGeom>
          <a:noFill/>
        </p:spPr>
        <p:txBody>
          <a:bodyPr wrap="square">
            <a:prstTxWarp prst="textStop">
              <a:avLst>
                <a:gd name="adj" fmla="val 14286"/>
              </a:avLst>
            </a:prstTxWarp>
            <a:spAutoFit/>
          </a:bodyPr>
          <a:lstStyle/>
          <a:p>
            <a:pPr algn="ctr"/>
            <a:r>
              <a:rPr lang="it-IT" sz="1800">
                <a:latin typeface="Segoe Print" panose="02000600000000000000" pitchFamily="2" charset="0"/>
              </a:rPr>
              <a:t>Incrocio tra </a:t>
            </a:r>
          </a:p>
          <a:p>
            <a:pPr algn="ctr"/>
            <a:r>
              <a:rPr lang="it-IT" sz="1800">
                <a:latin typeface="Segoe Print" panose="02000600000000000000" pitchFamily="2" charset="0"/>
              </a:rPr>
              <a:t>livelli di apprendimento</a:t>
            </a:r>
          </a:p>
        </p:txBody>
      </p:sp>
      <p:grpSp>
        <p:nvGrpSpPr>
          <p:cNvPr id="42" name="Gruppo 41">
            <a:extLst>
              <a:ext uri="{FF2B5EF4-FFF2-40B4-BE49-F238E27FC236}">
                <a16:creationId xmlns:a16="http://schemas.microsoft.com/office/drawing/2014/main" id="{3251685D-9039-4D7B-BA9A-20123C3A4E28}"/>
              </a:ext>
            </a:extLst>
          </p:cNvPr>
          <p:cNvGrpSpPr>
            <a:grpSpLocks noChangeAspect="1"/>
          </p:cNvGrpSpPr>
          <p:nvPr/>
        </p:nvGrpSpPr>
        <p:grpSpPr>
          <a:xfrm>
            <a:off x="6092834" y="474124"/>
            <a:ext cx="2711730" cy="2714590"/>
            <a:chOff x="3266612" y="428250"/>
            <a:chExt cx="5995178" cy="6001501"/>
          </a:xfrm>
          <a:solidFill>
            <a:schemeClr val="tx1">
              <a:lumMod val="85000"/>
              <a:lumOff val="15000"/>
            </a:schemeClr>
          </a:solidFill>
        </p:grpSpPr>
        <p:sp>
          <p:nvSpPr>
            <p:cNvPr id="44" name="Ovale 43">
              <a:extLst>
                <a:ext uri="{FF2B5EF4-FFF2-40B4-BE49-F238E27FC236}">
                  <a16:creationId xmlns:a16="http://schemas.microsoft.com/office/drawing/2014/main" id="{26555FB0-4A64-467D-94A0-9B4C2332BA6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534121" y="698922"/>
              <a:ext cx="5460159" cy="5460159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  <a:scene3d>
              <a:camera prst="orthographicFront"/>
              <a:lightRig rig="threePt" dir="t"/>
            </a:scene3d>
            <a:sp3d prstMaterial="clear">
              <a:bevelT w="1371600" h="1371600"/>
              <a:bevelB w="1371600" h="13716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0" name="Cerchio vuoto 49">
              <a:extLst>
                <a:ext uri="{FF2B5EF4-FFF2-40B4-BE49-F238E27FC236}">
                  <a16:creationId xmlns:a16="http://schemas.microsoft.com/office/drawing/2014/main" id="{334155F3-6CD4-4852-B029-9FE88CC8C62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266612" y="428250"/>
              <a:ext cx="5995178" cy="6001501"/>
            </a:xfrm>
            <a:prstGeom prst="donut">
              <a:avLst>
                <a:gd name="adj" fmla="val 4502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tx1"/>
                </a:solidFill>
              </a:endParaRPr>
            </a:p>
          </p:txBody>
        </p:sp>
      </p:grpSp>
      <p:sp>
        <p:nvSpPr>
          <p:cNvPr id="56" name="Freccia a sinistra 55">
            <a:extLst>
              <a:ext uri="{FF2B5EF4-FFF2-40B4-BE49-F238E27FC236}">
                <a16:creationId xmlns:a16="http://schemas.microsoft.com/office/drawing/2014/main" id="{23B80325-B0CE-48B8-8A49-F471157DEF23}"/>
              </a:ext>
            </a:extLst>
          </p:cNvPr>
          <p:cNvSpPr/>
          <p:nvPr/>
        </p:nvSpPr>
        <p:spPr>
          <a:xfrm rot="8523153">
            <a:off x="7534315" y="3066520"/>
            <a:ext cx="2036412" cy="589830"/>
          </a:xfrm>
          <a:prstGeom prst="leftArrow">
            <a:avLst>
              <a:gd name="adj1" fmla="val 67384"/>
              <a:gd name="adj2" fmla="val 50000"/>
            </a:avLst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7" name="Freccia a sinistra 56">
            <a:extLst>
              <a:ext uri="{FF2B5EF4-FFF2-40B4-BE49-F238E27FC236}">
                <a16:creationId xmlns:a16="http://schemas.microsoft.com/office/drawing/2014/main" id="{9B30B1DB-9514-4024-BC63-9AA3475C6D0F}"/>
              </a:ext>
            </a:extLst>
          </p:cNvPr>
          <p:cNvSpPr>
            <a:spLocks noChangeAspect="1"/>
          </p:cNvSpPr>
          <p:nvPr/>
        </p:nvSpPr>
        <p:spPr>
          <a:xfrm rot="6548765">
            <a:off x="6784629" y="3016142"/>
            <a:ext cx="305734" cy="511028"/>
          </a:xfrm>
          <a:prstGeom prst="leftArrow">
            <a:avLst>
              <a:gd name="adj1" fmla="val 67384"/>
              <a:gd name="adj2" fmla="val 50000"/>
            </a:avLst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8" name="Freccia a sinistra 57">
            <a:extLst>
              <a:ext uri="{FF2B5EF4-FFF2-40B4-BE49-F238E27FC236}">
                <a16:creationId xmlns:a16="http://schemas.microsoft.com/office/drawing/2014/main" id="{34143B79-102C-4380-A25C-4BD582655B7B}"/>
              </a:ext>
            </a:extLst>
          </p:cNvPr>
          <p:cNvSpPr/>
          <p:nvPr/>
        </p:nvSpPr>
        <p:spPr>
          <a:xfrm rot="3564357">
            <a:off x="4906083" y="2896033"/>
            <a:ext cx="764736" cy="589830"/>
          </a:xfrm>
          <a:prstGeom prst="leftArrow">
            <a:avLst>
              <a:gd name="adj1" fmla="val 67384"/>
              <a:gd name="adj2" fmla="val 50000"/>
            </a:avLst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9" name="CasellaDiTesto 58">
            <a:extLst>
              <a:ext uri="{FF2B5EF4-FFF2-40B4-BE49-F238E27FC236}">
                <a16:creationId xmlns:a16="http://schemas.microsoft.com/office/drawing/2014/main" id="{64935136-9395-4B02-9C71-6705811FC569}"/>
              </a:ext>
            </a:extLst>
          </p:cNvPr>
          <p:cNvSpPr txBox="1">
            <a:spLocks noChangeAspect="1"/>
          </p:cNvSpPr>
          <p:nvPr/>
        </p:nvSpPr>
        <p:spPr>
          <a:xfrm>
            <a:off x="848640" y="1487260"/>
            <a:ext cx="1346200" cy="706745"/>
          </a:xfrm>
          <a:prstGeom prst="rect">
            <a:avLst/>
          </a:prstGeom>
          <a:noFill/>
        </p:spPr>
        <p:txBody>
          <a:bodyPr wrap="square">
            <a:prstTxWarp prst="textStop">
              <a:avLst>
                <a:gd name="adj" fmla="val 14286"/>
              </a:avLst>
            </a:prstTxWarp>
            <a:spAutoFit/>
          </a:bodyPr>
          <a:lstStyle/>
          <a:p>
            <a:pPr algn="ctr"/>
            <a:r>
              <a:rPr lang="it-IT" sz="1800">
                <a:latin typeface="Segoe Print" panose="02000600000000000000" pitchFamily="2" charset="0"/>
              </a:rPr>
              <a:t>Punteggi generali</a:t>
            </a:r>
          </a:p>
        </p:txBody>
      </p:sp>
      <mc:AlternateContent xmlns:mc="http://schemas.openxmlformats.org/markup-compatibility/2006">
        <mc:Choice xmlns:pslz="http://schemas.microsoft.com/office/powerpoint/2016/slidezoom" Requires="pslz">
          <p:graphicFrame>
            <p:nvGraphicFramePr>
              <p:cNvPr id="3" name="Anteprima della diapositiva 2">
                <a:extLst>
                  <a:ext uri="{FF2B5EF4-FFF2-40B4-BE49-F238E27FC236}">
                    <a16:creationId xmlns:a16="http://schemas.microsoft.com/office/drawing/2014/main" id="{4840C57C-F5E1-4DE1-99C0-D64013DFFA1B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879826362"/>
                  </p:ext>
                </p:extLst>
              </p:nvPr>
            </p:nvGraphicFramePr>
            <p:xfrm>
              <a:off x="671993" y="1146020"/>
              <a:ext cx="1699490" cy="1389224"/>
            </p:xfrm>
            <a:graphic>
              <a:graphicData uri="http://schemas.microsoft.com/office/powerpoint/2016/slidezoom">
                <pslz:sldZm>
                  <pslz:sldZmObj sldId="288" cId="2055079597">
                    <pslz:zmPr id="{EDEF4C52-3CBB-4A60-8B2B-A87E57EA8665}" imageType="cover" transitionDur="1000" showBg="0">
                      <p166:blipFill xmlns:p166="http://schemas.microsoft.com/office/powerpoint/2016/6/main">
                        <a:blip r:embed="rId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1699490" cy="1389224"/>
                        </a:xfrm>
                        <a:prstGeom prst="rect">
                          <a:avLst/>
                        </a:prstGeom>
                      </p166:spPr>
                    </pslz:zmPr>
                  </pslz:sldZmObj>
                </pslz:sldZm>
              </a:graphicData>
            </a:graphic>
          </p:graphicFrame>
        </mc:Choice>
        <mc:Fallback>
          <p:pic>
            <p:nvPicPr>
              <p:cNvPr id="3" name="Anteprima della diapositiva 2">
                <a:hlinkClick r:id="rId3" action="ppaction://hlinksldjump"/>
                <a:extLst>
                  <a:ext uri="{FF2B5EF4-FFF2-40B4-BE49-F238E27FC236}">
                    <a16:creationId xmlns:a16="http://schemas.microsoft.com/office/drawing/2014/main" id="{4840C57C-F5E1-4DE1-99C0-D64013DFFA1B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71993" y="1146020"/>
                <a:ext cx="1699490" cy="138922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slz="http://schemas.microsoft.com/office/powerpoint/2016/slidezoom" Requires="pslz">
          <p:graphicFrame>
            <p:nvGraphicFramePr>
              <p:cNvPr id="5" name="Anteprima della diapositiva 4">
                <a:extLst>
                  <a:ext uri="{FF2B5EF4-FFF2-40B4-BE49-F238E27FC236}">
                    <a16:creationId xmlns:a16="http://schemas.microsoft.com/office/drawing/2014/main" id="{0AD6631E-37F4-4EF0-8BC2-170C18F73494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775560597"/>
                  </p:ext>
                </p:extLst>
              </p:nvPr>
            </p:nvGraphicFramePr>
            <p:xfrm>
              <a:off x="3669390" y="848605"/>
              <a:ext cx="1712505" cy="1399863"/>
            </p:xfrm>
            <a:graphic>
              <a:graphicData uri="http://schemas.microsoft.com/office/powerpoint/2016/slidezoom">
                <pslz:sldZm>
                  <pslz:sldZmObj sldId="290" cId="1441915777">
                    <pslz:zmPr id="{7628A86E-34CB-4349-A124-C6FB3AEB7FD7}" imageType="cover" transitionDur="1000" showBg="0">
                      <p166:blipFill xmlns:p166="http://schemas.microsoft.com/office/powerpoint/2016/6/main">
                        <a:blip r:embed="rId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1712505" cy="1399863"/>
                        </a:xfrm>
                        <a:prstGeom prst="rect">
                          <a:avLst/>
                        </a:prstGeom>
                      </p166:spPr>
                    </pslz:zmPr>
                  </pslz:sldZmObj>
                </pslz:sldZm>
              </a:graphicData>
            </a:graphic>
          </p:graphicFrame>
        </mc:Choice>
        <mc:Fallback>
          <p:pic>
            <p:nvPicPr>
              <p:cNvPr id="5" name="Anteprima della diapositiva 4">
                <a:hlinkClick r:id="rId4" action="ppaction://hlinksldjump"/>
                <a:extLst>
                  <a:ext uri="{FF2B5EF4-FFF2-40B4-BE49-F238E27FC236}">
                    <a16:creationId xmlns:a16="http://schemas.microsoft.com/office/drawing/2014/main" id="{0AD6631E-37F4-4EF0-8BC2-170C18F73494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669390" y="848605"/>
                <a:ext cx="1712505" cy="139986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slz="http://schemas.microsoft.com/office/powerpoint/2016/slidezoom" Requires="pslz">
          <p:graphicFrame>
            <p:nvGraphicFramePr>
              <p:cNvPr id="7" name="Anteprima della diapositiva 6">
                <a:extLst>
                  <a:ext uri="{FF2B5EF4-FFF2-40B4-BE49-F238E27FC236}">
                    <a16:creationId xmlns:a16="http://schemas.microsoft.com/office/drawing/2014/main" id="{A6AF43D6-E6DE-413D-A1AA-D3B05DA2FC9C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858411312"/>
                  </p:ext>
                </p:extLst>
              </p:nvPr>
            </p:nvGraphicFramePr>
            <p:xfrm>
              <a:off x="6632523" y="1112485"/>
              <a:ext cx="1643362" cy="1343343"/>
            </p:xfrm>
            <a:graphic>
              <a:graphicData uri="http://schemas.microsoft.com/office/powerpoint/2016/slidezoom">
                <pslz:sldZm>
                  <pslz:sldZmObj sldId="271" cId="967803221">
                    <pslz:zmPr id="{767A8452-1A9E-4CE0-85B1-017FC4C58814}" imageType="cover" transitionDur="1000" showBg="0">
                      <p166:blipFill xmlns:p166="http://schemas.microsoft.com/office/powerpoint/2016/6/main">
                        <a:blip r:embed="rId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1643362" cy="1343343"/>
                        </a:xfrm>
                        <a:prstGeom prst="rect">
                          <a:avLst/>
                        </a:prstGeom>
                      </p166:spPr>
                    </pslz:zmPr>
                  </pslz:sldZmObj>
                </pslz:sldZm>
              </a:graphicData>
            </a:graphic>
          </p:graphicFrame>
        </mc:Choice>
        <mc:Fallback>
          <p:pic>
            <p:nvPicPr>
              <p:cNvPr id="7" name="Anteprima della diapositiva 6">
                <a:hlinkClick r:id="rId5" action="ppaction://hlinksldjump"/>
                <a:extLst>
                  <a:ext uri="{FF2B5EF4-FFF2-40B4-BE49-F238E27FC236}">
                    <a16:creationId xmlns:a16="http://schemas.microsoft.com/office/drawing/2014/main" id="{A6AF43D6-E6DE-413D-A1AA-D3B05DA2FC9C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632523" y="1112485"/>
                <a:ext cx="1643362" cy="134334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slz="http://schemas.microsoft.com/office/powerpoint/2016/slidezoom" Requires="pslz">
          <p:graphicFrame>
            <p:nvGraphicFramePr>
              <p:cNvPr id="9" name="Anteprima della diapositiva 8">
                <a:extLst>
                  <a:ext uri="{FF2B5EF4-FFF2-40B4-BE49-F238E27FC236}">
                    <a16:creationId xmlns:a16="http://schemas.microsoft.com/office/drawing/2014/main" id="{8C893CD5-E6FF-42E2-8F74-820C9F986ED7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510812240"/>
                  </p:ext>
                </p:extLst>
              </p:nvPr>
            </p:nvGraphicFramePr>
            <p:xfrm>
              <a:off x="9552332" y="1037577"/>
              <a:ext cx="1699490" cy="1389224"/>
            </p:xfrm>
            <a:graphic>
              <a:graphicData uri="http://schemas.microsoft.com/office/powerpoint/2016/slidezoom">
                <pslz:sldZm>
                  <pslz:sldZmObj sldId="291" cId="775984470">
                    <pslz:zmPr id="{1B723AAE-27BF-48F3-8D34-929389E8E29A}" imageType="cover" transitionDur="1000" showBg="0">
                      <p166:blipFill xmlns:p166="http://schemas.microsoft.com/office/powerpoint/2016/6/main">
                        <a:blip r:embed="rId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1699490" cy="1389224"/>
                        </a:xfrm>
                        <a:prstGeom prst="rect">
                          <a:avLst/>
                        </a:prstGeom>
                      </p166:spPr>
                    </pslz:zmPr>
                  </pslz:sldZmObj>
                </pslz:sldZm>
              </a:graphicData>
            </a:graphic>
          </p:graphicFrame>
        </mc:Choice>
        <mc:Fallback>
          <p:pic>
            <p:nvPicPr>
              <p:cNvPr id="9" name="Anteprima della diapositiva 8">
                <a:hlinkClick r:id="rId6" action="ppaction://hlinksldjump"/>
                <a:extLst>
                  <a:ext uri="{FF2B5EF4-FFF2-40B4-BE49-F238E27FC236}">
                    <a16:creationId xmlns:a16="http://schemas.microsoft.com/office/drawing/2014/main" id="{8C893CD5-E6FF-42E2-8F74-820C9F986ED7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9552332" y="1037577"/>
                <a:ext cx="1699490" cy="138922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slz="http://schemas.microsoft.com/office/powerpoint/2016/slidezoom" Requires="pslz">
          <p:graphicFrame>
            <p:nvGraphicFramePr>
              <p:cNvPr id="11" name="Anteprima della diapositiva 10">
                <a:extLst>
                  <a:ext uri="{FF2B5EF4-FFF2-40B4-BE49-F238E27FC236}">
                    <a16:creationId xmlns:a16="http://schemas.microsoft.com/office/drawing/2014/main" id="{71B05C64-852C-4283-9B7A-418B57C3D002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497096703"/>
                  </p:ext>
                </p:extLst>
              </p:nvPr>
            </p:nvGraphicFramePr>
            <p:xfrm>
              <a:off x="8967454" y="4214583"/>
              <a:ext cx="1697489" cy="1387588"/>
            </p:xfrm>
            <a:graphic>
              <a:graphicData uri="http://schemas.microsoft.com/office/powerpoint/2016/slidezoom">
                <pslz:sldZm>
                  <pslz:sldZmObj sldId="292" cId="2598460555">
                    <pslz:zmPr id="{AF96C538-6212-4DB7-9B3C-32C3A2E1D4C5}" imageType="cover" transitionDur="1000" showBg="0">
                      <p166:blipFill xmlns:p166="http://schemas.microsoft.com/office/powerpoint/2016/6/main">
                        <a:blip r:embed="rId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1697489" cy="1387588"/>
                        </a:xfrm>
                        <a:prstGeom prst="rect">
                          <a:avLst/>
                        </a:prstGeom>
                      </p166:spPr>
                    </pslz:zmPr>
                  </pslz:sldZmObj>
                </pslz:sldZm>
              </a:graphicData>
            </a:graphic>
          </p:graphicFrame>
        </mc:Choice>
        <mc:Fallback>
          <p:pic>
            <p:nvPicPr>
              <p:cNvPr id="11" name="Anteprima della diapositiva 10">
                <a:hlinkClick r:id="rId7" action="ppaction://hlinksldjump"/>
                <a:extLst>
                  <a:ext uri="{FF2B5EF4-FFF2-40B4-BE49-F238E27FC236}">
                    <a16:creationId xmlns:a16="http://schemas.microsoft.com/office/drawing/2014/main" id="{71B05C64-852C-4283-9B7A-418B57C3D002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967454" y="4214583"/>
                <a:ext cx="1697489" cy="1387588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slz="http://schemas.microsoft.com/office/powerpoint/2016/slidezoom" Requires="pslz">
          <p:graphicFrame>
            <p:nvGraphicFramePr>
              <p:cNvPr id="13" name="Anteprima della diapositiva 12">
                <a:extLst>
                  <a:ext uri="{FF2B5EF4-FFF2-40B4-BE49-F238E27FC236}">
                    <a16:creationId xmlns:a16="http://schemas.microsoft.com/office/drawing/2014/main" id="{55DE5548-8658-4F4B-A107-843F46FFECE5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89044072"/>
                  </p:ext>
                </p:extLst>
              </p:nvPr>
            </p:nvGraphicFramePr>
            <p:xfrm>
              <a:off x="5387104" y="4362012"/>
              <a:ext cx="1793204" cy="1465829"/>
            </p:xfrm>
            <a:graphic>
              <a:graphicData uri="http://schemas.microsoft.com/office/powerpoint/2016/slidezoom">
                <pslz:sldZm>
                  <pslz:sldZmObj sldId="260" cId="3242337178">
                    <pslz:zmPr id="{009B0180-93B7-44A8-8D9C-AEA420A6A4E5}" imageType="cover" transitionDur="1000" showBg="0">
                      <p166:blipFill xmlns:p166="http://schemas.microsoft.com/office/powerpoint/2016/6/main">
                        <a:blip r:embed="rId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1793204" cy="1465829"/>
                        </a:xfrm>
                        <a:prstGeom prst="rect">
                          <a:avLst/>
                        </a:prstGeom>
                      </p166:spPr>
                    </pslz:zmPr>
                  </pslz:sldZmObj>
                </pslz:sldZm>
              </a:graphicData>
            </a:graphic>
          </p:graphicFrame>
        </mc:Choice>
        <mc:Fallback>
          <p:pic>
            <p:nvPicPr>
              <p:cNvPr id="13" name="Anteprima della diapositiva 12">
                <a:hlinkClick r:id="rId8" action="ppaction://hlinksldjump"/>
                <a:extLst>
                  <a:ext uri="{FF2B5EF4-FFF2-40B4-BE49-F238E27FC236}">
                    <a16:creationId xmlns:a16="http://schemas.microsoft.com/office/drawing/2014/main" id="{55DE5548-8658-4F4B-A107-843F46FFECE5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387104" y="4362012"/>
                <a:ext cx="1793204" cy="146582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slz="http://schemas.microsoft.com/office/powerpoint/2016/slidezoom" Requires="pslz">
          <p:graphicFrame>
            <p:nvGraphicFramePr>
              <p:cNvPr id="15" name="Anteprima della diapositiva 14">
                <a:extLst>
                  <a:ext uri="{FF2B5EF4-FFF2-40B4-BE49-F238E27FC236}">
                    <a16:creationId xmlns:a16="http://schemas.microsoft.com/office/drawing/2014/main" id="{62EAF5A8-F769-468F-BCEC-245A5353CF69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557002875"/>
                  </p:ext>
                </p:extLst>
              </p:nvPr>
            </p:nvGraphicFramePr>
            <p:xfrm>
              <a:off x="1609972" y="4205639"/>
              <a:ext cx="1655493" cy="1353259"/>
            </p:xfrm>
            <a:graphic>
              <a:graphicData uri="http://schemas.microsoft.com/office/powerpoint/2016/slidezoom">
                <pslz:sldZm>
                  <pslz:sldZmObj sldId="326" cId="1560020918">
                    <pslz:zmPr id="{C5744CE8-F12A-4FA0-A7CE-DE3788EB24E1}" imageType="cover" transitionDur="1000" showBg="0">
                      <p166:blipFill xmlns:p166="http://schemas.microsoft.com/office/powerpoint/2016/6/main">
                        <a:blip r:embed="rId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1655493" cy="1353259"/>
                        </a:xfrm>
                        <a:prstGeom prst="rect">
                          <a:avLst/>
                        </a:prstGeom>
                      </p166:spPr>
                    </pslz:zmPr>
                  </pslz:sldZmObj>
                </pslz:sldZm>
              </a:graphicData>
            </a:graphic>
          </p:graphicFrame>
        </mc:Choice>
        <mc:Fallback>
          <p:pic>
            <p:nvPicPr>
              <p:cNvPr id="15" name="Anteprima della diapositiva 14">
                <a:hlinkClick r:id="rId9" action="ppaction://hlinksldjump"/>
                <a:extLst>
                  <a:ext uri="{FF2B5EF4-FFF2-40B4-BE49-F238E27FC236}">
                    <a16:creationId xmlns:a16="http://schemas.microsoft.com/office/drawing/2014/main" id="{62EAF5A8-F769-468F-BCEC-245A5353CF69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609972" y="4205639"/>
                <a:ext cx="1655493" cy="1353259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0496723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id="{53A52BB5-5D5E-434C-B98A-A91EF7AE9954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aphicFrame>
        <p:nvGraphicFramePr>
          <p:cNvPr id="3" name="Tabella 3">
            <a:extLst>
              <a:ext uri="{FF2B5EF4-FFF2-40B4-BE49-F238E27FC236}">
                <a16:creationId xmlns:a16="http://schemas.microsoft.com/office/drawing/2014/main" id="{047A1FFA-CD67-4EE1-B58C-DECA7327B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3452082"/>
              </p:ext>
            </p:extLst>
          </p:nvPr>
        </p:nvGraphicFramePr>
        <p:xfrm>
          <a:off x="136070" y="58952"/>
          <a:ext cx="11919860" cy="3938091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753690">
                  <a:extLst>
                    <a:ext uri="{9D8B030D-6E8A-4147-A177-3AD203B41FA5}">
                      <a16:colId xmlns:a16="http://schemas.microsoft.com/office/drawing/2014/main" val="4057865429"/>
                    </a:ext>
                  </a:extLst>
                </a:gridCol>
                <a:gridCol w="1055993">
                  <a:extLst>
                    <a:ext uri="{9D8B030D-6E8A-4147-A177-3AD203B41FA5}">
                      <a16:colId xmlns:a16="http://schemas.microsoft.com/office/drawing/2014/main" val="2456361952"/>
                    </a:ext>
                  </a:extLst>
                </a:gridCol>
                <a:gridCol w="968489">
                  <a:extLst>
                    <a:ext uri="{9D8B030D-6E8A-4147-A177-3AD203B41FA5}">
                      <a16:colId xmlns:a16="http://schemas.microsoft.com/office/drawing/2014/main" val="3450232042"/>
                    </a:ext>
                  </a:extLst>
                </a:gridCol>
                <a:gridCol w="1769262">
                  <a:extLst>
                    <a:ext uri="{9D8B030D-6E8A-4147-A177-3AD203B41FA5}">
                      <a16:colId xmlns:a16="http://schemas.microsoft.com/office/drawing/2014/main" val="3578735676"/>
                    </a:ext>
                  </a:extLst>
                </a:gridCol>
                <a:gridCol w="412496">
                  <a:extLst>
                    <a:ext uri="{9D8B030D-6E8A-4147-A177-3AD203B41FA5}">
                      <a16:colId xmlns:a16="http://schemas.microsoft.com/office/drawing/2014/main" val="1246928854"/>
                    </a:ext>
                  </a:extLst>
                </a:gridCol>
                <a:gridCol w="1711646">
                  <a:extLst>
                    <a:ext uri="{9D8B030D-6E8A-4147-A177-3AD203B41FA5}">
                      <a16:colId xmlns:a16="http://schemas.microsoft.com/office/drawing/2014/main" val="2183164572"/>
                    </a:ext>
                  </a:extLst>
                </a:gridCol>
                <a:gridCol w="2124142">
                  <a:extLst>
                    <a:ext uri="{9D8B030D-6E8A-4147-A177-3AD203B41FA5}">
                      <a16:colId xmlns:a16="http://schemas.microsoft.com/office/drawing/2014/main" val="341335712"/>
                    </a:ext>
                  </a:extLst>
                </a:gridCol>
                <a:gridCol w="2124142">
                  <a:extLst>
                    <a:ext uri="{9D8B030D-6E8A-4147-A177-3AD203B41FA5}">
                      <a16:colId xmlns:a16="http://schemas.microsoft.com/office/drawing/2014/main" val="561693737"/>
                    </a:ext>
                  </a:extLst>
                </a:gridCol>
              </a:tblGrid>
              <a:tr h="365117">
                <a:tc gridSpan="8">
                  <a:txBody>
                    <a:bodyPr/>
                    <a:lstStyle/>
                    <a:p>
                      <a:pPr algn="ctr"/>
                      <a:r>
                        <a:rPr lang="it-IT" sz="2000">
                          <a:solidFill>
                            <a:schemeClr val="tx1"/>
                          </a:solidFill>
                          <a:latin typeface="+mn-lt"/>
                        </a:rPr>
                        <a:t>Punteggi generali ultimo anno</a:t>
                      </a: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220748"/>
                  </a:ext>
                </a:extLst>
              </a:tr>
              <a:tr h="727547">
                <a:tc>
                  <a:txBody>
                    <a:bodyPr/>
                    <a:lstStyle/>
                    <a:p>
                      <a:pPr algn="ctr"/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latin typeface="+mn-lt"/>
                        </a:rPr>
                        <a:t>Traguardi raggiunti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latin typeface="+mn-lt"/>
                        </a:rPr>
                        <a:t>Punteggio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latin typeface="+mn-lt"/>
                        </a:rPr>
                        <a:t>Differenza rispetto a gruppi simili</a:t>
                      </a: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latin typeface="+mn-lt"/>
                        </a:rPr>
                        <a:t>Confronto rispetto alla regione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latin typeface="+mn-lt"/>
                        </a:rPr>
                        <a:t>Confronto rispetto alla macro-area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latin typeface="+mn-lt"/>
                        </a:rPr>
                        <a:t>Confronto rispetto all’Italia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00804956"/>
                  </a:ext>
                </a:extLst>
              </a:tr>
              <a:tr h="520696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latin typeface="+mn-lt"/>
                        </a:rPr>
                        <a:t>ITALIANO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>
                          <a:latin typeface="+mn-lt"/>
                        </a:rPr>
                        <a:t>81%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>
                          <a:latin typeface="+mn-lt"/>
                        </a:rPr>
                        <a:t>218,7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>
                          <a:latin typeface="+mn-lt"/>
                        </a:rPr>
                        <a:t>+ 23,4</a:t>
                      </a: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86223323"/>
                  </a:ext>
                </a:extLst>
              </a:tr>
              <a:tr h="520696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latin typeface="+mn-lt"/>
                        </a:rPr>
                        <a:t>MATEMATICA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>
                          <a:latin typeface="+mn-lt"/>
                        </a:rPr>
                        <a:t>78%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>
                          <a:latin typeface="+mn-lt"/>
                        </a:rPr>
                        <a:t>223,4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>
                          <a:latin typeface="+mn-lt"/>
                        </a:rPr>
                        <a:t>+ 25,6</a:t>
                      </a: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35242013"/>
                  </a:ext>
                </a:extLst>
              </a:tr>
              <a:tr h="520696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latin typeface="+mn-lt"/>
                        </a:rPr>
                        <a:t>INGLESE reading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>
                          <a:latin typeface="+mn-lt"/>
                        </a:rPr>
                        <a:t>77%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>
                          <a:latin typeface="+mn-lt"/>
                        </a:rPr>
                        <a:t>231,8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>
                          <a:latin typeface="+mn-lt"/>
                        </a:rPr>
                        <a:t>+ 19,5</a:t>
                      </a: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22130358"/>
                  </a:ext>
                </a:extLst>
              </a:tr>
              <a:tr h="520696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latin typeface="+mn-lt"/>
                        </a:rPr>
                        <a:t>INGLESE listening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>
                          <a:latin typeface="+mn-lt"/>
                        </a:rPr>
                        <a:t>76%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>
                          <a:latin typeface="+mn-lt"/>
                        </a:rPr>
                        <a:t>243,1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>
                          <a:latin typeface="+mn-lt"/>
                        </a:rPr>
                        <a:t>+ 23,3</a:t>
                      </a: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46555985"/>
                  </a:ext>
                </a:extLst>
              </a:tr>
              <a:tr h="520696">
                <a:tc gridSpan="5">
                  <a:txBody>
                    <a:bodyPr/>
                    <a:lstStyle/>
                    <a:p>
                      <a:pPr algn="l"/>
                      <a:r>
                        <a:rPr lang="it-IT" sz="1400">
                          <a:latin typeface="+mn-lt"/>
                        </a:rPr>
                        <a:t>Traguardi raggiunti = SOMMA (livello 1 + livello 2 + livello 3)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algn="l"/>
                      <a:r>
                        <a:rPr lang="it-IT" sz="1400">
                          <a:latin typeface="+mn-lt"/>
                        </a:rPr>
                        <a:t>significativamente inferiore</a:t>
                      </a:r>
                    </a:p>
                    <a:p>
                      <a:pPr algn="l"/>
                      <a:r>
                        <a:rPr lang="it-IT" sz="1400">
                          <a:latin typeface="+mn-lt"/>
                        </a:rPr>
                        <a:t>non significativamente differente</a:t>
                      </a:r>
                    </a:p>
                    <a:p>
                      <a:pPr algn="l"/>
                      <a:r>
                        <a:rPr lang="it-IT" sz="1400">
                          <a:latin typeface="+mn-lt"/>
                        </a:rPr>
                        <a:t>significativamente superiore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53287717"/>
                  </a:ext>
                </a:extLst>
              </a:tr>
            </a:tbl>
          </a:graphicData>
        </a:graphic>
      </p:graphicFrame>
      <p:pic>
        <p:nvPicPr>
          <p:cNvPr id="5" name="Immagine 4">
            <a:extLst>
              <a:ext uri="{FF2B5EF4-FFF2-40B4-BE49-F238E27FC236}">
                <a16:creationId xmlns:a16="http://schemas.microsoft.com/office/drawing/2014/main" id="{CC0A258A-81DB-446C-882A-5BB76944817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8185" y="1224031"/>
            <a:ext cx="841905" cy="468000"/>
          </a:xfrm>
          <a:prstGeom prst="rect">
            <a:avLst/>
          </a:prstGeom>
        </p:spPr>
      </p:pic>
      <p:pic>
        <p:nvPicPr>
          <p:cNvPr id="6" name="Immagine 5">
            <a:extLst>
              <a:ext uri="{FF2B5EF4-FFF2-40B4-BE49-F238E27FC236}">
                <a16:creationId xmlns:a16="http://schemas.microsoft.com/office/drawing/2014/main" id="{C3768871-87DB-4DA5-9145-1C474C89C4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9885" y="1224031"/>
            <a:ext cx="841905" cy="468000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48059562-3A20-47FB-821C-45B324427B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8184" y="1730104"/>
            <a:ext cx="841905" cy="468000"/>
          </a:xfrm>
          <a:prstGeom prst="rect">
            <a:avLst/>
          </a:prstGeom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id="{076A0AC4-0780-4711-AB81-E2CFC62D8D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9884" y="1732486"/>
            <a:ext cx="841905" cy="468000"/>
          </a:xfrm>
          <a:prstGeom prst="rect">
            <a:avLst/>
          </a:prstGeom>
        </p:spPr>
      </p:pic>
      <p:pic>
        <p:nvPicPr>
          <p:cNvPr id="9" name="Immagine 8">
            <a:extLst>
              <a:ext uri="{FF2B5EF4-FFF2-40B4-BE49-F238E27FC236}">
                <a16:creationId xmlns:a16="http://schemas.microsoft.com/office/drawing/2014/main" id="{5CD2D964-A0F3-4EB0-BD61-52562D93DB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71585" y="1234397"/>
            <a:ext cx="841905" cy="468000"/>
          </a:xfrm>
          <a:prstGeom prst="rect">
            <a:avLst/>
          </a:prstGeom>
        </p:spPr>
      </p:pic>
      <p:pic>
        <p:nvPicPr>
          <p:cNvPr id="10" name="Immagine 9">
            <a:extLst>
              <a:ext uri="{FF2B5EF4-FFF2-40B4-BE49-F238E27FC236}">
                <a16:creationId xmlns:a16="http://schemas.microsoft.com/office/drawing/2014/main" id="{3D14CFB1-A7B9-4732-A466-D7C7FE862D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71584" y="1734867"/>
            <a:ext cx="841905" cy="468000"/>
          </a:xfrm>
          <a:prstGeom prst="rect">
            <a:avLst/>
          </a:prstGeom>
        </p:spPr>
      </p:pic>
      <p:sp>
        <p:nvSpPr>
          <p:cNvPr id="12" name="Ovale 11">
            <a:extLst>
              <a:ext uri="{FF2B5EF4-FFF2-40B4-BE49-F238E27FC236}">
                <a16:creationId xmlns:a16="http://schemas.microsoft.com/office/drawing/2014/main" id="{CDF772FD-59B4-4A27-BE46-E374014DB8A0}"/>
              </a:ext>
            </a:extLst>
          </p:cNvPr>
          <p:cNvSpPr>
            <a:spLocks noChangeAspect="1"/>
          </p:cNvSpPr>
          <p:nvPr/>
        </p:nvSpPr>
        <p:spPr>
          <a:xfrm>
            <a:off x="5942956" y="3355654"/>
            <a:ext cx="132922" cy="1440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7" name="Ovale 16">
            <a:extLst>
              <a:ext uri="{FF2B5EF4-FFF2-40B4-BE49-F238E27FC236}">
                <a16:creationId xmlns:a16="http://schemas.microsoft.com/office/drawing/2014/main" id="{29300F7A-3004-4F02-8BA9-823AEE9BE0D1}"/>
              </a:ext>
            </a:extLst>
          </p:cNvPr>
          <p:cNvSpPr>
            <a:spLocks noChangeAspect="1"/>
          </p:cNvSpPr>
          <p:nvPr/>
        </p:nvSpPr>
        <p:spPr>
          <a:xfrm>
            <a:off x="5942956" y="3564432"/>
            <a:ext cx="132922" cy="14400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8" name="Ovale 17">
            <a:extLst>
              <a:ext uri="{FF2B5EF4-FFF2-40B4-BE49-F238E27FC236}">
                <a16:creationId xmlns:a16="http://schemas.microsoft.com/office/drawing/2014/main" id="{945FEAFD-642A-49E1-AD59-0EBB96FE144C}"/>
              </a:ext>
            </a:extLst>
          </p:cNvPr>
          <p:cNvSpPr>
            <a:spLocks noChangeAspect="1"/>
          </p:cNvSpPr>
          <p:nvPr/>
        </p:nvSpPr>
        <p:spPr>
          <a:xfrm>
            <a:off x="5942956" y="3782960"/>
            <a:ext cx="132922" cy="14400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4" name="Immagine 13">
            <a:extLst>
              <a:ext uri="{FF2B5EF4-FFF2-40B4-BE49-F238E27FC236}">
                <a16:creationId xmlns:a16="http://schemas.microsoft.com/office/drawing/2014/main" id="{42269585-5366-448B-BE4D-88C52FA3C6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8185" y="2259064"/>
            <a:ext cx="841905" cy="468000"/>
          </a:xfrm>
          <a:prstGeom prst="rect">
            <a:avLst/>
          </a:prstGeom>
        </p:spPr>
      </p:pic>
      <p:pic>
        <p:nvPicPr>
          <p:cNvPr id="15" name="Immagine 14">
            <a:extLst>
              <a:ext uri="{FF2B5EF4-FFF2-40B4-BE49-F238E27FC236}">
                <a16:creationId xmlns:a16="http://schemas.microsoft.com/office/drawing/2014/main" id="{6DC872A5-1742-4EFA-B62B-B074D27C704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9885" y="2259064"/>
            <a:ext cx="841905" cy="468000"/>
          </a:xfrm>
          <a:prstGeom prst="rect">
            <a:avLst/>
          </a:prstGeom>
        </p:spPr>
      </p:pic>
      <p:pic>
        <p:nvPicPr>
          <p:cNvPr id="19" name="Immagine 18">
            <a:extLst>
              <a:ext uri="{FF2B5EF4-FFF2-40B4-BE49-F238E27FC236}">
                <a16:creationId xmlns:a16="http://schemas.microsoft.com/office/drawing/2014/main" id="{9DE14573-9DEE-4D14-8DA6-692B262886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8184" y="2765137"/>
            <a:ext cx="841905" cy="468000"/>
          </a:xfrm>
          <a:prstGeom prst="rect">
            <a:avLst/>
          </a:prstGeom>
        </p:spPr>
      </p:pic>
      <p:pic>
        <p:nvPicPr>
          <p:cNvPr id="20" name="Immagine 19">
            <a:extLst>
              <a:ext uri="{FF2B5EF4-FFF2-40B4-BE49-F238E27FC236}">
                <a16:creationId xmlns:a16="http://schemas.microsoft.com/office/drawing/2014/main" id="{0CFDA836-AB34-42A2-8BE7-65D97A5EC0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9884" y="2767519"/>
            <a:ext cx="841905" cy="468000"/>
          </a:xfrm>
          <a:prstGeom prst="rect">
            <a:avLst/>
          </a:prstGeom>
        </p:spPr>
      </p:pic>
      <p:pic>
        <p:nvPicPr>
          <p:cNvPr id="21" name="Immagine 20">
            <a:extLst>
              <a:ext uri="{FF2B5EF4-FFF2-40B4-BE49-F238E27FC236}">
                <a16:creationId xmlns:a16="http://schemas.microsoft.com/office/drawing/2014/main" id="{878A1EA6-C131-4E11-A572-77D35C62A2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71585" y="2269430"/>
            <a:ext cx="841905" cy="468000"/>
          </a:xfrm>
          <a:prstGeom prst="rect">
            <a:avLst/>
          </a:prstGeom>
        </p:spPr>
      </p:pic>
      <p:pic>
        <p:nvPicPr>
          <p:cNvPr id="22" name="Immagine 21">
            <a:extLst>
              <a:ext uri="{FF2B5EF4-FFF2-40B4-BE49-F238E27FC236}">
                <a16:creationId xmlns:a16="http://schemas.microsoft.com/office/drawing/2014/main" id="{DE92C778-6071-4790-B5E2-47913B4E1D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71584" y="2769900"/>
            <a:ext cx="841905" cy="46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50795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ttangolo 48">
            <a:extLst>
              <a:ext uri="{FF2B5EF4-FFF2-40B4-BE49-F238E27FC236}">
                <a16:creationId xmlns:a16="http://schemas.microsoft.com/office/drawing/2014/main" id="{6EE3C2BA-1ACD-43A9-A5C6-CCBA10FFD89A}"/>
              </a:ext>
            </a:extLst>
          </p:cNvPr>
          <p:cNvSpPr/>
          <p:nvPr/>
        </p:nvSpPr>
        <p:spPr>
          <a:xfrm>
            <a:off x="0" y="-35888"/>
            <a:ext cx="12192000" cy="6858000"/>
          </a:xfrm>
          <a:prstGeom prst="rect">
            <a:avLst/>
          </a:prstGeom>
          <a:solidFill>
            <a:srgbClr val="FF99CC"/>
          </a:solidFill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1" name="CasellaDiTesto 30">
            <a:extLst>
              <a:ext uri="{FF2B5EF4-FFF2-40B4-BE49-F238E27FC236}">
                <a16:creationId xmlns:a16="http://schemas.microsoft.com/office/drawing/2014/main" id="{3494F3D9-9491-4878-A7C3-00BC7D27CD1A}"/>
              </a:ext>
            </a:extLst>
          </p:cNvPr>
          <p:cNvSpPr txBox="1"/>
          <p:nvPr/>
        </p:nvSpPr>
        <p:spPr>
          <a:xfrm>
            <a:off x="689382" y="885930"/>
            <a:ext cx="2549601" cy="1463770"/>
          </a:xfrm>
          <a:prstGeom prst="rect">
            <a:avLst/>
          </a:prstGeom>
          <a:noFill/>
        </p:spPr>
        <p:txBody>
          <a:bodyPr wrap="square">
            <a:prstTxWarp prst="textStop">
              <a:avLst>
                <a:gd name="adj" fmla="val 14286"/>
              </a:avLst>
            </a:prstTxWarp>
            <a:spAutoFit/>
          </a:bodyPr>
          <a:lstStyle/>
          <a:p>
            <a:pPr algn="ctr"/>
            <a:r>
              <a:rPr lang="it-IT" sz="1800">
                <a:latin typeface="Segoe Print" panose="02000600000000000000" pitchFamily="2" charset="0"/>
              </a:rPr>
              <a:t>Punteggi </a:t>
            </a:r>
          </a:p>
          <a:p>
            <a:pPr algn="ctr"/>
            <a:r>
              <a:rPr lang="it-IT" sz="1800">
                <a:latin typeface="Segoe Print" panose="02000600000000000000" pitchFamily="2" charset="0"/>
              </a:rPr>
              <a:t>generali e </a:t>
            </a:r>
          </a:p>
          <a:p>
            <a:pPr algn="ctr"/>
            <a:r>
              <a:rPr lang="it-IT" sz="1800">
                <a:latin typeface="Segoe Print" panose="02000600000000000000" pitchFamily="2" charset="0"/>
              </a:rPr>
              <a:t>livelli di </a:t>
            </a:r>
          </a:p>
          <a:p>
            <a:pPr algn="ctr"/>
            <a:r>
              <a:rPr lang="it-IT" sz="1800">
                <a:latin typeface="Segoe Print" panose="02000600000000000000" pitchFamily="2" charset="0"/>
              </a:rPr>
              <a:t>apprendimento</a:t>
            </a:r>
          </a:p>
        </p:txBody>
      </p:sp>
      <p:sp>
        <p:nvSpPr>
          <p:cNvPr id="43" name="Freccia a sinistra 42">
            <a:extLst>
              <a:ext uri="{FF2B5EF4-FFF2-40B4-BE49-F238E27FC236}">
                <a16:creationId xmlns:a16="http://schemas.microsoft.com/office/drawing/2014/main" id="{395A2471-3E6C-4C65-83ED-500BAE2F50CA}"/>
              </a:ext>
            </a:extLst>
          </p:cNvPr>
          <p:cNvSpPr/>
          <p:nvPr/>
        </p:nvSpPr>
        <p:spPr>
          <a:xfrm rot="2181932">
            <a:off x="2892079" y="3098197"/>
            <a:ext cx="2240706" cy="589830"/>
          </a:xfrm>
          <a:prstGeom prst="leftArrow">
            <a:avLst>
              <a:gd name="adj1" fmla="val 67384"/>
              <a:gd name="adj2" fmla="val 50000"/>
            </a:avLst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5" name="Freccia a sinistra 44">
            <a:extLst>
              <a:ext uri="{FF2B5EF4-FFF2-40B4-BE49-F238E27FC236}">
                <a16:creationId xmlns:a16="http://schemas.microsoft.com/office/drawing/2014/main" id="{81F7F476-7F5B-4158-AF50-287474A1614B}"/>
              </a:ext>
            </a:extLst>
          </p:cNvPr>
          <p:cNvSpPr/>
          <p:nvPr/>
        </p:nvSpPr>
        <p:spPr>
          <a:xfrm>
            <a:off x="3234690" y="4799258"/>
            <a:ext cx="1377338" cy="589830"/>
          </a:xfrm>
          <a:prstGeom prst="leftArrow">
            <a:avLst>
              <a:gd name="adj1" fmla="val 67384"/>
              <a:gd name="adj2" fmla="val 50000"/>
            </a:avLst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6" name="Freccia a sinistra 45">
            <a:extLst>
              <a:ext uri="{FF2B5EF4-FFF2-40B4-BE49-F238E27FC236}">
                <a16:creationId xmlns:a16="http://schemas.microsoft.com/office/drawing/2014/main" id="{3B1B1030-FCC8-4B23-8C01-F70E466F6900}"/>
              </a:ext>
            </a:extLst>
          </p:cNvPr>
          <p:cNvSpPr/>
          <p:nvPr/>
        </p:nvSpPr>
        <p:spPr>
          <a:xfrm rot="5123402">
            <a:off x="5917169" y="2732182"/>
            <a:ext cx="616630" cy="589830"/>
          </a:xfrm>
          <a:prstGeom prst="leftArrow">
            <a:avLst>
              <a:gd name="adj1" fmla="val 67384"/>
              <a:gd name="adj2" fmla="val 50000"/>
            </a:avLst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7" name="Freccia a sinistra 46">
            <a:extLst>
              <a:ext uri="{FF2B5EF4-FFF2-40B4-BE49-F238E27FC236}">
                <a16:creationId xmlns:a16="http://schemas.microsoft.com/office/drawing/2014/main" id="{D9B8E108-4551-4F66-A2D2-26AD3F5FC044}"/>
              </a:ext>
            </a:extLst>
          </p:cNvPr>
          <p:cNvSpPr/>
          <p:nvPr/>
        </p:nvSpPr>
        <p:spPr>
          <a:xfrm rot="8440902">
            <a:off x="7508983" y="3169851"/>
            <a:ext cx="1698277" cy="589830"/>
          </a:xfrm>
          <a:prstGeom prst="leftArrow">
            <a:avLst>
              <a:gd name="adj1" fmla="val 67384"/>
              <a:gd name="adj2" fmla="val 50000"/>
            </a:avLst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8" name="Freccia a sinistra 47">
            <a:extLst>
              <a:ext uri="{FF2B5EF4-FFF2-40B4-BE49-F238E27FC236}">
                <a16:creationId xmlns:a16="http://schemas.microsoft.com/office/drawing/2014/main" id="{31DF8B65-062D-48D9-BB3F-EE3768EB4873}"/>
              </a:ext>
            </a:extLst>
          </p:cNvPr>
          <p:cNvSpPr/>
          <p:nvPr/>
        </p:nvSpPr>
        <p:spPr>
          <a:xfrm rot="10800000">
            <a:off x="8039094" y="4778768"/>
            <a:ext cx="823128" cy="589830"/>
          </a:xfrm>
          <a:prstGeom prst="leftArrow">
            <a:avLst>
              <a:gd name="adj1" fmla="val 67384"/>
              <a:gd name="adj2" fmla="val 50000"/>
            </a:avLst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pSp>
        <p:nvGrpSpPr>
          <p:cNvPr id="53" name="Gruppo 52">
            <a:extLst>
              <a:ext uri="{FF2B5EF4-FFF2-40B4-BE49-F238E27FC236}">
                <a16:creationId xmlns:a16="http://schemas.microsoft.com/office/drawing/2014/main" id="{47B0EA64-C5F8-43E9-B8EB-CB974019B241}"/>
              </a:ext>
            </a:extLst>
          </p:cNvPr>
          <p:cNvGrpSpPr>
            <a:grpSpLocks noChangeAspect="1"/>
          </p:cNvGrpSpPr>
          <p:nvPr/>
        </p:nvGrpSpPr>
        <p:grpSpPr>
          <a:xfrm>
            <a:off x="399237" y="175127"/>
            <a:ext cx="3129889" cy="3133190"/>
            <a:chOff x="3266612" y="428250"/>
            <a:chExt cx="5995178" cy="6001501"/>
          </a:xfrm>
          <a:solidFill>
            <a:schemeClr val="tx1">
              <a:lumMod val="85000"/>
              <a:lumOff val="15000"/>
            </a:schemeClr>
          </a:solidFill>
        </p:grpSpPr>
        <p:sp>
          <p:nvSpPr>
            <p:cNvPr id="54" name="Ovale 53">
              <a:extLst>
                <a:ext uri="{FF2B5EF4-FFF2-40B4-BE49-F238E27FC236}">
                  <a16:creationId xmlns:a16="http://schemas.microsoft.com/office/drawing/2014/main" id="{86F3E8CD-744C-4F60-9C2C-F32E73167DB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534121" y="698922"/>
              <a:ext cx="5460159" cy="5460159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  <a:scene3d>
              <a:camera prst="orthographicFront"/>
              <a:lightRig rig="threePt" dir="t"/>
            </a:scene3d>
            <a:sp3d prstMaterial="clear">
              <a:bevelT w="1371600" h="1371600"/>
              <a:bevelB w="1371600" h="13716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5" name="Cerchio vuoto 54">
              <a:extLst>
                <a:ext uri="{FF2B5EF4-FFF2-40B4-BE49-F238E27FC236}">
                  <a16:creationId xmlns:a16="http://schemas.microsoft.com/office/drawing/2014/main" id="{D3CF6663-173E-42A7-B70D-C33F3F98306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266612" y="428250"/>
              <a:ext cx="5995178" cy="6001501"/>
            </a:xfrm>
            <a:prstGeom prst="donut">
              <a:avLst>
                <a:gd name="adj" fmla="val 4502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tx1"/>
                </a:solidFill>
              </a:endParaRPr>
            </a:p>
          </p:txBody>
        </p:sp>
      </p:grpSp>
      <mc:AlternateContent xmlns:mc="http://schemas.openxmlformats.org/markup-compatibility/2006">
        <mc:Choice xmlns:pslz="http://schemas.microsoft.com/office/powerpoint/2016/slidezoom" Requires="pslz">
          <p:graphicFrame>
            <p:nvGraphicFramePr>
              <p:cNvPr id="60" name="Anteprima della diapositiva 59">
                <a:extLst>
                  <a:ext uri="{FF2B5EF4-FFF2-40B4-BE49-F238E27FC236}">
                    <a16:creationId xmlns:a16="http://schemas.microsoft.com/office/drawing/2014/main" id="{82BC21B9-131B-4CE4-9B3A-FA6A0F0D0330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4084872887"/>
                  </p:ext>
                </p:extLst>
              </p:nvPr>
            </p:nvGraphicFramePr>
            <p:xfrm>
              <a:off x="915475" y="803486"/>
              <a:ext cx="2097412" cy="1714500"/>
            </p:xfrm>
            <a:graphic>
              <a:graphicData uri="http://schemas.microsoft.com/office/powerpoint/2016/slidezoom">
                <pslz:sldZm>
                  <pslz:sldZmObj sldId="267" cId="3923142202">
                    <pslz:zmPr id="{3F191B97-53A9-4E9A-B901-EED72284454B}" imageType="cover" transitionDur="1000" showBg="0">
                      <p166:blipFill xmlns:p166="http://schemas.microsoft.com/office/powerpoint/2016/6/main">
                        <a:blip r:embed="rId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2097412" cy="1714500"/>
                        </a:xfrm>
                        <a:prstGeom prst="rect">
                          <a:avLst/>
                        </a:prstGeom>
                      </p166:spPr>
                    </pslz:zmPr>
                  </pslz:sldZmObj>
                </pslz:sldZm>
              </a:graphicData>
            </a:graphic>
          </p:graphicFrame>
        </mc:Choice>
        <mc:Fallback>
          <p:pic>
            <p:nvPicPr>
              <p:cNvPr id="60" name="Anteprima della diapositiva 59">
                <a:hlinkClick r:id="rId3" action="ppaction://hlinksldjump"/>
                <a:extLst>
                  <a:ext uri="{FF2B5EF4-FFF2-40B4-BE49-F238E27FC236}">
                    <a16:creationId xmlns:a16="http://schemas.microsoft.com/office/drawing/2014/main" id="{82BC21B9-131B-4CE4-9B3A-FA6A0F0D0330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915475" y="803486"/>
                <a:ext cx="2097412" cy="1714500"/>
              </a:xfrm>
              <a:prstGeom prst="rect">
                <a:avLst/>
              </a:prstGeom>
            </p:spPr>
          </p:pic>
        </mc:Fallback>
      </mc:AlternateContent>
      <p:grpSp>
        <p:nvGrpSpPr>
          <p:cNvPr id="61" name="Gruppo 60">
            <a:extLst>
              <a:ext uri="{FF2B5EF4-FFF2-40B4-BE49-F238E27FC236}">
                <a16:creationId xmlns:a16="http://schemas.microsoft.com/office/drawing/2014/main" id="{1845B6ED-8C8C-4CB3-BA1F-BF5FBB77EEE9}"/>
              </a:ext>
            </a:extLst>
          </p:cNvPr>
          <p:cNvGrpSpPr>
            <a:grpSpLocks noChangeAspect="1"/>
          </p:cNvGrpSpPr>
          <p:nvPr/>
        </p:nvGrpSpPr>
        <p:grpSpPr>
          <a:xfrm>
            <a:off x="81290" y="3406380"/>
            <a:ext cx="3129889" cy="3133190"/>
            <a:chOff x="3266612" y="428250"/>
            <a:chExt cx="5995178" cy="6001501"/>
          </a:xfrm>
          <a:solidFill>
            <a:schemeClr val="tx1">
              <a:lumMod val="85000"/>
              <a:lumOff val="15000"/>
            </a:schemeClr>
          </a:solidFill>
        </p:grpSpPr>
        <p:sp>
          <p:nvSpPr>
            <p:cNvPr id="62" name="Ovale 61">
              <a:extLst>
                <a:ext uri="{FF2B5EF4-FFF2-40B4-BE49-F238E27FC236}">
                  <a16:creationId xmlns:a16="http://schemas.microsoft.com/office/drawing/2014/main" id="{EFA51CF6-426D-4C99-A787-3204044FEA1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534121" y="698922"/>
              <a:ext cx="5460159" cy="5460159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  <a:scene3d>
              <a:camera prst="orthographicFront"/>
              <a:lightRig rig="threePt" dir="t"/>
            </a:scene3d>
            <a:sp3d prstMaterial="clear">
              <a:bevelT w="1371600" h="1371600"/>
              <a:bevelB w="1371600" h="13716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3" name="Cerchio vuoto 62">
              <a:extLst>
                <a:ext uri="{FF2B5EF4-FFF2-40B4-BE49-F238E27FC236}">
                  <a16:creationId xmlns:a16="http://schemas.microsoft.com/office/drawing/2014/main" id="{53025CEE-EA3A-4344-AC90-91CAD7E678D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266612" y="428250"/>
              <a:ext cx="5995178" cy="6001501"/>
            </a:xfrm>
            <a:prstGeom prst="donut">
              <a:avLst>
                <a:gd name="adj" fmla="val 4502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tx1"/>
                </a:solidFill>
              </a:endParaRPr>
            </a:p>
          </p:txBody>
        </p:sp>
      </p:grpSp>
      <p:sp>
        <p:nvSpPr>
          <p:cNvPr id="64" name="CasellaDiTesto 63">
            <a:extLst>
              <a:ext uri="{FF2B5EF4-FFF2-40B4-BE49-F238E27FC236}">
                <a16:creationId xmlns:a16="http://schemas.microsoft.com/office/drawing/2014/main" id="{248E8E2F-8A63-42B8-A42B-7DB46632679F}"/>
              </a:ext>
            </a:extLst>
          </p:cNvPr>
          <p:cNvSpPr txBox="1"/>
          <p:nvPr/>
        </p:nvSpPr>
        <p:spPr>
          <a:xfrm>
            <a:off x="5046755" y="1063928"/>
            <a:ext cx="2339125" cy="1183695"/>
          </a:xfrm>
          <a:prstGeom prst="rect">
            <a:avLst/>
          </a:prstGeom>
          <a:noFill/>
        </p:spPr>
        <p:txBody>
          <a:bodyPr wrap="square">
            <a:prstTxWarp prst="textStop">
              <a:avLst>
                <a:gd name="adj" fmla="val 14286"/>
              </a:avLst>
            </a:prstTxWarp>
            <a:spAutoFit/>
          </a:bodyPr>
          <a:lstStyle/>
          <a:p>
            <a:pPr algn="ctr"/>
            <a:r>
              <a:rPr lang="it-IT" sz="1800">
                <a:latin typeface="Segoe Print" panose="02000600000000000000" pitchFamily="2" charset="0"/>
              </a:rPr>
              <a:t>Incrocio tra </a:t>
            </a:r>
          </a:p>
          <a:p>
            <a:pPr algn="ctr"/>
            <a:r>
              <a:rPr lang="it-IT" sz="1800">
                <a:latin typeface="Segoe Print" panose="02000600000000000000" pitchFamily="2" charset="0"/>
              </a:rPr>
              <a:t>livelli di apprendimento</a:t>
            </a:r>
          </a:p>
        </p:txBody>
      </p:sp>
      <p:sp>
        <p:nvSpPr>
          <p:cNvPr id="65" name="CasellaDiTesto 64">
            <a:extLst>
              <a:ext uri="{FF2B5EF4-FFF2-40B4-BE49-F238E27FC236}">
                <a16:creationId xmlns:a16="http://schemas.microsoft.com/office/drawing/2014/main" id="{EFFD8E27-AE12-4218-A2CC-8CACB2374E3B}"/>
              </a:ext>
            </a:extLst>
          </p:cNvPr>
          <p:cNvSpPr txBox="1"/>
          <p:nvPr/>
        </p:nvSpPr>
        <p:spPr>
          <a:xfrm>
            <a:off x="9092078" y="1541116"/>
            <a:ext cx="1992164" cy="765943"/>
          </a:xfrm>
          <a:prstGeom prst="rect">
            <a:avLst/>
          </a:prstGeom>
          <a:noFill/>
        </p:spPr>
        <p:txBody>
          <a:bodyPr wrap="square">
            <a:prstTxWarp prst="textStop">
              <a:avLst>
                <a:gd name="adj" fmla="val 14286"/>
              </a:avLst>
            </a:prstTxWarp>
            <a:spAutoFit/>
          </a:bodyPr>
          <a:lstStyle/>
          <a:p>
            <a:pPr algn="ctr"/>
            <a:r>
              <a:rPr lang="it-IT" sz="1800">
                <a:latin typeface="Segoe Print" panose="02000600000000000000" pitchFamily="2" charset="0"/>
              </a:rPr>
              <a:t>Andamento negli anni</a:t>
            </a:r>
          </a:p>
        </p:txBody>
      </p:sp>
      <p:sp>
        <p:nvSpPr>
          <p:cNvPr id="66" name="CasellaDiTesto 65">
            <a:extLst>
              <a:ext uri="{FF2B5EF4-FFF2-40B4-BE49-F238E27FC236}">
                <a16:creationId xmlns:a16="http://schemas.microsoft.com/office/drawing/2014/main" id="{1A5CCC67-6E5F-4A8C-AAAE-6E9D7CEAB84D}"/>
              </a:ext>
            </a:extLst>
          </p:cNvPr>
          <p:cNvSpPr txBox="1"/>
          <p:nvPr/>
        </p:nvSpPr>
        <p:spPr>
          <a:xfrm>
            <a:off x="371433" y="4062757"/>
            <a:ext cx="2549601" cy="1666611"/>
          </a:xfrm>
          <a:prstGeom prst="rect">
            <a:avLst/>
          </a:prstGeom>
          <a:noFill/>
        </p:spPr>
        <p:txBody>
          <a:bodyPr wrap="square">
            <a:prstTxWarp prst="textStop">
              <a:avLst>
                <a:gd name="adj" fmla="val 14286"/>
              </a:avLst>
            </a:prstTxWarp>
            <a:spAutoFit/>
          </a:bodyPr>
          <a:lstStyle/>
          <a:p>
            <a:pPr algn="ctr"/>
            <a:r>
              <a:rPr lang="it-IT" sz="1800">
                <a:latin typeface="Segoe Print" panose="02000600000000000000" pitchFamily="2" charset="0"/>
              </a:rPr>
              <a:t>Punteggi </a:t>
            </a:r>
          </a:p>
          <a:p>
            <a:pPr algn="ctr"/>
            <a:r>
              <a:rPr lang="it-IT" sz="1800">
                <a:latin typeface="Segoe Print" panose="02000600000000000000" pitchFamily="2" charset="0"/>
              </a:rPr>
              <a:t>generali  e </a:t>
            </a:r>
          </a:p>
          <a:p>
            <a:pPr algn="ctr"/>
            <a:r>
              <a:rPr lang="it-IT" sz="1800">
                <a:latin typeface="Segoe Print" panose="02000600000000000000" pitchFamily="2" charset="0"/>
              </a:rPr>
              <a:t>livelli di apprendimento</a:t>
            </a:r>
          </a:p>
          <a:p>
            <a:pPr algn="ctr"/>
            <a:r>
              <a:rPr lang="it-IT" sz="1800">
                <a:latin typeface="Segoe Print" panose="02000600000000000000" pitchFamily="2" charset="0"/>
              </a:rPr>
              <a:t>delle classi</a:t>
            </a:r>
          </a:p>
        </p:txBody>
      </p:sp>
      <p:sp>
        <p:nvSpPr>
          <p:cNvPr id="67" name="CasellaDiTesto 66">
            <a:extLst>
              <a:ext uri="{FF2B5EF4-FFF2-40B4-BE49-F238E27FC236}">
                <a16:creationId xmlns:a16="http://schemas.microsoft.com/office/drawing/2014/main" id="{3BC2D8A0-FFA8-4394-B765-5F3A43416F15}"/>
              </a:ext>
            </a:extLst>
          </p:cNvPr>
          <p:cNvSpPr txBox="1"/>
          <p:nvPr/>
        </p:nvSpPr>
        <p:spPr>
          <a:xfrm>
            <a:off x="5009388" y="4126535"/>
            <a:ext cx="2605919" cy="1635438"/>
          </a:xfrm>
          <a:prstGeom prst="rect">
            <a:avLst/>
          </a:prstGeom>
          <a:noFill/>
        </p:spPr>
        <p:txBody>
          <a:bodyPr wrap="square">
            <a:prstTxWarp prst="textStop">
              <a:avLst>
                <a:gd name="adj" fmla="val 14286"/>
              </a:avLst>
            </a:prstTxWarp>
            <a:spAutoFit/>
          </a:bodyPr>
          <a:lstStyle/>
          <a:p>
            <a:pPr algn="ctr"/>
            <a:r>
              <a:rPr lang="it-IT" sz="1800">
                <a:latin typeface="Segoe Print" panose="02000600000000000000" pitchFamily="2" charset="0"/>
              </a:rPr>
              <a:t>RISULTATI ISTITUTO grado 10</a:t>
            </a:r>
          </a:p>
        </p:txBody>
      </p:sp>
      <p:grpSp>
        <p:nvGrpSpPr>
          <p:cNvPr id="68" name="Gruppo 67">
            <a:extLst>
              <a:ext uri="{FF2B5EF4-FFF2-40B4-BE49-F238E27FC236}">
                <a16:creationId xmlns:a16="http://schemas.microsoft.com/office/drawing/2014/main" id="{329A91F2-ECE1-47D2-87FC-EE440A0964BB}"/>
              </a:ext>
            </a:extLst>
          </p:cNvPr>
          <p:cNvGrpSpPr>
            <a:grpSpLocks noChangeAspect="1"/>
          </p:cNvGrpSpPr>
          <p:nvPr/>
        </p:nvGrpSpPr>
        <p:grpSpPr>
          <a:xfrm>
            <a:off x="4651374" y="94141"/>
            <a:ext cx="3129889" cy="3133190"/>
            <a:chOff x="3266612" y="428250"/>
            <a:chExt cx="5995178" cy="6001501"/>
          </a:xfrm>
          <a:solidFill>
            <a:schemeClr val="tx1">
              <a:lumMod val="85000"/>
              <a:lumOff val="15000"/>
            </a:schemeClr>
          </a:solidFill>
        </p:grpSpPr>
        <p:sp>
          <p:nvSpPr>
            <p:cNvPr id="69" name="Ovale 68">
              <a:extLst>
                <a:ext uri="{FF2B5EF4-FFF2-40B4-BE49-F238E27FC236}">
                  <a16:creationId xmlns:a16="http://schemas.microsoft.com/office/drawing/2014/main" id="{973794BF-7856-4DE1-B91B-66ADC3C49C0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534121" y="698922"/>
              <a:ext cx="5460159" cy="5460159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  <a:scene3d>
              <a:camera prst="orthographicFront"/>
              <a:lightRig rig="threePt" dir="t"/>
            </a:scene3d>
            <a:sp3d prstMaterial="clear">
              <a:bevelT w="1371600" h="1371600"/>
              <a:bevelB w="1371600" h="13716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0" name="Cerchio vuoto 69">
              <a:extLst>
                <a:ext uri="{FF2B5EF4-FFF2-40B4-BE49-F238E27FC236}">
                  <a16:creationId xmlns:a16="http://schemas.microsoft.com/office/drawing/2014/main" id="{1807AD27-F17A-4E97-B55C-D113A921BDF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266612" y="428250"/>
              <a:ext cx="5995178" cy="6001501"/>
            </a:xfrm>
            <a:prstGeom prst="donut">
              <a:avLst>
                <a:gd name="adj" fmla="val 4502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tx1"/>
                </a:solidFill>
              </a:endParaRPr>
            </a:p>
          </p:txBody>
        </p:sp>
      </p:grpSp>
      <p:sp>
        <p:nvSpPr>
          <p:cNvPr id="71" name="Freccia a sinistra 70">
            <a:extLst>
              <a:ext uri="{FF2B5EF4-FFF2-40B4-BE49-F238E27FC236}">
                <a16:creationId xmlns:a16="http://schemas.microsoft.com/office/drawing/2014/main" id="{185F60EC-7EE6-4E9A-B989-CCF2909DB481}"/>
              </a:ext>
            </a:extLst>
          </p:cNvPr>
          <p:cNvSpPr/>
          <p:nvPr/>
        </p:nvSpPr>
        <p:spPr>
          <a:xfrm rot="5123402">
            <a:off x="6019381" y="2471292"/>
            <a:ext cx="412203" cy="834774"/>
          </a:xfrm>
          <a:prstGeom prst="leftArrow">
            <a:avLst>
              <a:gd name="adj1" fmla="val 67384"/>
              <a:gd name="adj2" fmla="val 50000"/>
            </a:avLst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mc:AlternateContent xmlns:mc="http://schemas.openxmlformats.org/markup-compatibility/2006">
        <mc:Choice xmlns:pslz="http://schemas.microsoft.com/office/powerpoint/2016/slidezoom" Requires="pslz">
          <p:graphicFrame>
            <p:nvGraphicFramePr>
              <p:cNvPr id="73" name="Anteprima della diapositiva 72">
                <a:extLst>
                  <a:ext uri="{FF2B5EF4-FFF2-40B4-BE49-F238E27FC236}">
                    <a16:creationId xmlns:a16="http://schemas.microsoft.com/office/drawing/2014/main" id="{F72186FB-BFBE-4DB9-82AC-E8E15550C673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115066936"/>
                  </p:ext>
                </p:extLst>
              </p:nvPr>
            </p:nvGraphicFramePr>
            <p:xfrm>
              <a:off x="5258909" y="858850"/>
              <a:ext cx="1944691" cy="1589660"/>
            </p:xfrm>
            <a:graphic>
              <a:graphicData uri="http://schemas.microsoft.com/office/powerpoint/2016/slidezoom">
                <pslz:sldZm>
                  <pslz:sldZmObj sldId="264" cId="2559593785">
                    <pslz:zmPr id="{9F6B2E57-3267-4BDE-878F-C32CDE248449}" imageType="cover" transitionDur="1000" showBg="0">
                      <p166:blipFill xmlns:p166="http://schemas.microsoft.com/office/powerpoint/2016/6/main">
                        <a:blip r:embed="rId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1944691" cy="1589660"/>
                        </a:xfrm>
                        <a:prstGeom prst="rect">
                          <a:avLst/>
                        </a:prstGeom>
                      </p166:spPr>
                    </pslz:zmPr>
                  </pslz:sldZmObj>
                </pslz:sldZm>
              </a:graphicData>
            </a:graphic>
          </p:graphicFrame>
        </mc:Choice>
        <mc:Fallback>
          <p:pic>
            <p:nvPicPr>
              <p:cNvPr id="73" name="Anteprima della diapositiva 72">
                <a:hlinkClick r:id="rId4" action="ppaction://hlinksldjump"/>
                <a:extLst>
                  <a:ext uri="{FF2B5EF4-FFF2-40B4-BE49-F238E27FC236}">
                    <a16:creationId xmlns:a16="http://schemas.microsoft.com/office/drawing/2014/main" id="{F72186FB-BFBE-4DB9-82AC-E8E15550C673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258909" y="858850"/>
                <a:ext cx="1944691" cy="1589660"/>
              </a:xfrm>
              <a:prstGeom prst="rect">
                <a:avLst/>
              </a:prstGeom>
            </p:spPr>
          </p:pic>
        </mc:Fallback>
      </mc:AlternateContent>
      <p:sp>
        <p:nvSpPr>
          <p:cNvPr id="74" name="CasellaDiTesto 73">
            <a:extLst>
              <a:ext uri="{FF2B5EF4-FFF2-40B4-BE49-F238E27FC236}">
                <a16:creationId xmlns:a16="http://schemas.microsoft.com/office/drawing/2014/main" id="{15FA6720-B066-4E8A-AEB5-6FBE9E955DC5}"/>
              </a:ext>
            </a:extLst>
          </p:cNvPr>
          <p:cNvSpPr txBox="1"/>
          <p:nvPr/>
        </p:nvSpPr>
        <p:spPr>
          <a:xfrm>
            <a:off x="9259925" y="4952284"/>
            <a:ext cx="2315216" cy="275724"/>
          </a:xfrm>
          <a:prstGeom prst="rect">
            <a:avLst/>
          </a:prstGeom>
          <a:noFill/>
        </p:spPr>
        <p:txBody>
          <a:bodyPr wrap="square">
            <a:prstTxWarp prst="textStop">
              <a:avLst>
                <a:gd name="adj" fmla="val 14286"/>
              </a:avLst>
            </a:prstTxWarp>
            <a:spAutoFit/>
          </a:bodyPr>
          <a:lstStyle/>
          <a:p>
            <a:pPr algn="ctr"/>
            <a:r>
              <a:rPr lang="it-IT" sz="1800">
                <a:latin typeface="Segoe Print" panose="02000600000000000000" pitchFamily="2" charset="0"/>
              </a:rPr>
              <a:t>Effetto scuola</a:t>
            </a:r>
          </a:p>
        </p:txBody>
      </p:sp>
      <p:sp>
        <p:nvSpPr>
          <p:cNvPr id="77" name="Ovale 76">
            <a:extLst>
              <a:ext uri="{FF2B5EF4-FFF2-40B4-BE49-F238E27FC236}">
                <a16:creationId xmlns:a16="http://schemas.microsoft.com/office/drawing/2014/main" id="{C15D9CCA-2356-4732-8936-4FE5D52C14F0}"/>
              </a:ext>
            </a:extLst>
          </p:cNvPr>
          <p:cNvSpPr>
            <a:spLocks noChangeAspect="1"/>
          </p:cNvSpPr>
          <p:nvPr/>
        </p:nvSpPr>
        <p:spPr>
          <a:xfrm>
            <a:off x="8662874" y="498802"/>
            <a:ext cx="2850573" cy="2850573"/>
          </a:xfrm>
          <a:prstGeom prst="ellipse">
            <a:avLst/>
          </a:prstGeom>
          <a:solidFill>
            <a:srgbClr val="FF0066"/>
          </a:solidFill>
          <a:ln>
            <a:noFill/>
          </a:ln>
          <a:scene3d>
            <a:camera prst="orthographicFront"/>
            <a:lightRig rig="threePt" dir="t"/>
          </a:scene3d>
          <a:sp3d prstMaterial="clear">
            <a:bevelT w="1371600" h="1371600"/>
            <a:bevelB w="1371600" h="13716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8" name="Cerchio vuoto 77">
            <a:extLst>
              <a:ext uri="{FF2B5EF4-FFF2-40B4-BE49-F238E27FC236}">
                <a16:creationId xmlns:a16="http://schemas.microsoft.com/office/drawing/2014/main" id="{1E52E741-604E-486D-9D4E-7B2C40CAA6B2}"/>
              </a:ext>
            </a:extLst>
          </p:cNvPr>
          <p:cNvSpPr>
            <a:spLocks noChangeAspect="1"/>
          </p:cNvSpPr>
          <p:nvPr/>
        </p:nvSpPr>
        <p:spPr>
          <a:xfrm>
            <a:off x="8523216" y="357493"/>
            <a:ext cx="3129889" cy="3133190"/>
          </a:xfrm>
          <a:prstGeom prst="donut">
            <a:avLst>
              <a:gd name="adj" fmla="val 4502"/>
            </a:avLst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  <p:sp>
        <p:nvSpPr>
          <p:cNvPr id="79" name="Ovale 78">
            <a:extLst>
              <a:ext uri="{FF2B5EF4-FFF2-40B4-BE49-F238E27FC236}">
                <a16:creationId xmlns:a16="http://schemas.microsoft.com/office/drawing/2014/main" id="{DF78A2A7-DB2B-44E4-AB23-5230C6F2C0C3}"/>
              </a:ext>
            </a:extLst>
          </p:cNvPr>
          <p:cNvSpPr>
            <a:spLocks noChangeAspect="1"/>
          </p:cNvSpPr>
          <p:nvPr/>
        </p:nvSpPr>
        <p:spPr>
          <a:xfrm>
            <a:off x="9030347" y="3685572"/>
            <a:ext cx="2850573" cy="2850573"/>
          </a:xfrm>
          <a:prstGeom prst="ellipse">
            <a:avLst/>
          </a:prstGeom>
          <a:solidFill>
            <a:srgbClr val="FF0066"/>
          </a:solidFill>
          <a:ln>
            <a:noFill/>
          </a:ln>
          <a:scene3d>
            <a:camera prst="orthographicFront"/>
            <a:lightRig rig="threePt" dir="t"/>
          </a:scene3d>
          <a:sp3d prstMaterial="clear">
            <a:bevelT w="1371600" h="1371600"/>
            <a:bevelB w="1371600" h="13716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0" name="Cerchio vuoto 79">
            <a:extLst>
              <a:ext uri="{FF2B5EF4-FFF2-40B4-BE49-F238E27FC236}">
                <a16:creationId xmlns:a16="http://schemas.microsoft.com/office/drawing/2014/main" id="{FDD0E985-2EEB-40FC-8B61-E0708B35FC0D}"/>
              </a:ext>
            </a:extLst>
          </p:cNvPr>
          <p:cNvSpPr>
            <a:spLocks noChangeAspect="1"/>
          </p:cNvSpPr>
          <p:nvPr/>
        </p:nvSpPr>
        <p:spPr>
          <a:xfrm>
            <a:off x="8890689" y="3544263"/>
            <a:ext cx="3129889" cy="3133190"/>
          </a:xfrm>
          <a:prstGeom prst="donut">
            <a:avLst>
              <a:gd name="adj" fmla="val 4502"/>
            </a:avLst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  <mc:AlternateContent xmlns:mc="http://schemas.openxmlformats.org/markup-compatibility/2006">
        <mc:Choice xmlns:pslz="http://schemas.microsoft.com/office/powerpoint/2016/slidezoom" Requires="pslz">
          <p:graphicFrame>
            <p:nvGraphicFramePr>
              <p:cNvPr id="82" name="Anteprima della diapositiva 81">
                <a:extLst>
                  <a:ext uri="{FF2B5EF4-FFF2-40B4-BE49-F238E27FC236}">
                    <a16:creationId xmlns:a16="http://schemas.microsoft.com/office/drawing/2014/main" id="{D1EE1CF5-46AE-4AB6-9C51-D7213A4F49EE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945725648"/>
                  </p:ext>
                </p:extLst>
              </p:nvPr>
            </p:nvGraphicFramePr>
            <p:xfrm>
              <a:off x="9104524" y="1092829"/>
              <a:ext cx="1961557" cy="1603447"/>
            </p:xfrm>
            <a:graphic>
              <a:graphicData uri="http://schemas.microsoft.com/office/powerpoint/2016/slidezoom">
                <pslz:sldZm>
                  <pslz:sldZmObj sldId="265" cId="4053904441">
                    <pslz:zmPr id="{37C864A3-50D4-40B4-BE88-6031C5C1A0E8}" imageType="cover" transitionDur="1000" showBg="0">
                      <p166:blipFill xmlns:p166="http://schemas.microsoft.com/office/powerpoint/2016/6/main">
                        <a:blip r:embed="rId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1961557" cy="1603447"/>
                        </a:xfrm>
                        <a:prstGeom prst="rect">
                          <a:avLst/>
                        </a:prstGeom>
                      </p166:spPr>
                    </pslz:zmPr>
                  </pslz:sldZmObj>
                </pslz:sldZm>
              </a:graphicData>
            </a:graphic>
          </p:graphicFrame>
        </mc:Choice>
        <mc:Fallback>
          <p:pic>
            <p:nvPicPr>
              <p:cNvPr id="82" name="Anteprima della diapositiva 81">
                <a:hlinkClick r:id="rId5" action="ppaction://hlinksldjump"/>
                <a:extLst>
                  <a:ext uri="{FF2B5EF4-FFF2-40B4-BE49-F238E27FC236}">
                    <a16:creationId xmlns:a16="http://schemas.microsoft.com/office/drawing/2014/main" id="{D1EE1CF5-46AE-4AB6-9C51-D7213A4F49EE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9104524" y="1092829"/>
                <a:ext cx="1961557" cy="1603447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slz="http://schemas.microsoft.com/office/powerpoint/2016/slidezoom" Requires="pslz">
          <p:graphicFrame>
            <p:nvGraphicFramePr>
              <p:cNvPr id="84" name="Anteprima della diapositiva 83">
                <a:extLst>
                  <a:ext uri="{FF2B5EF4-FFF2-40B4-BE49-F238E27FC236}">
                    <a16:creationId xmlns:a16="http://schemas.microsoft.com/office/drawing/2014/main" id="{D68F55E7-02BC-4307-B42B-B9639FEFDC40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443216951"/>
                  </p:ext>
                </p:extLst>
              </p:nvPr>
            </p:nvGraphicFramePr>
            <p:xfrm>
              <a:off x="670772" y="4146923"/>
              <a:ext cx="1935865" cy="1582445"/>
            </p:xfrm>
            <a:graphic>
              <a:graphicData uri="http://schemas.microsoft.com/office/powerpoint/2016/slidezoom">
                <pslz:sldZm>
                  <pslz:sldZmObj sldId="263" cId="2500024649">
                    <pslz:zmPr id="{1CBF2C3F-5E2D-464E-B1E3-C589259BA5F1}" imageType="cover" transitionDur="1000" showBg="0">
                      <p166:blipFill xmlns:p166="http://schemas.microsoft.com/office/powerpoint/2016/6/main">
                        <a:blip r:embed="rId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1935865" cy="1582445"/>
                        </a:xfrm>
                        <a:prstGeom prst="rect">
                          <a:avLst/>
                        </a:prstGeom>
                      </p166:spPr>
                    </pslz:zmPr>
                  </pslz:sldZmObj>
                </pslz:sldZm>
              </a:graphicData>
            </a:graphic>
          </p:graphicFrame>
        </mc:Choice>
        <mc:Fallback>
          <p:pic>
            <p:nvPicPr>
              <p:cNvPr id="84" name="Anteprima della diapositiva 83">
                <a:hlinkClick r:id="rId6" action="ppaction://hlinksldjump"/>
                <a:extLst>
                  <a:ext uri="{FF2B5EF4-FFF2-40B4-BE49-F238E27FC236}">
                    <a16:creationId xmlns:a16="http://schemas.microsoft.com/office/drawing/2014/main" id="{D68F55E7-02BC-4307-B42B-B9639FEFDC40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70772" y="4146923"/>
                <a:ext cx="1935865" cy="1582445"/>
              </a:xfrm>
              <a:prstGeom prst="rect">
                <a:avLst/>
              </a:prstGeom>
            </p:spPr>
          </p:pic>
        </mc:Fallback>
      </mc:AlternateContent>
      <p:grpSp>
        <p:nvGrpSpPr>
          <p:cNvPr id="87" name="Gruppo 86">
            <a:extLst>
              <a:ext uri="{FF2B5EF4-FFF2-40B4-BE49-F238E27FC236}">
                <a16:creationId xmlns:a16="http://schemas.microsoft.com/office/drawing/2014/main" id="{C156FD94-4B2C-42EB-B0C5-68D198110114}"/>
              </a:ext>
            </a:extLst>
          </p:cNvPr>
          <p:cNvGrpSpPr>
            <a:grpSpLocks noChangeAspect="1"/>
          </p:cNvGrpSpPr>
          <p:nvPr/>
        </p:nvGrpSpPr>
        <p:grpSpPr>
          <a:xfrm>
            <a:off x="4650978" y="3368640"/>
            <a:ext cx="3344472" cy="3348000"/>
            <a:chOff x="9043089" y="3696663"/>
            <a:chExt cx="3129889" cy="3133190"/>
          </a:xfrm>
        </p:grpSpPr>
        <p:sp>
          <p:nvSpPr>
            <p:cNvPr id="85" name="Ovale 84">
              <a:extLst>
                <a:ext uri="{FF2B5EF4-FFF2-40B4-BE49-F238E27FC236}">
                  <a16:creationId xmlns:a16="http://schemas.microsoft.com/office/drawing/2014/main" id="{F1267432-1B7E-48AD-BA01-04446C79BD4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182747" y="3837972"/>
              <a:ext cx="2850573" cy="2850573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  <a:scene3d>
              <a:camera prst="orthographicFront"/>
              <a:lightRig rig="threePt" dir="t"/>
            </a:scene3d>
            <a:sp3d prstMaterial="clear">
              <a:bevelT w="1371600" h="1371600"/>
              <a:bevelB w="1371600" h="13716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86" name="Cerchio vuoto 85">
              <a:extLst>
                <a:ext uri="{FF2B5EF4-FFF2-40B4-BE49-F238E27FC236}">
                  <a16:creationId xmlns:a16="http://schemas.microsoft.com/office/drawing/2014/main" id="{CE4D995E-E945-4969-A4E6-0A723F2753C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043089" y="3696663"/>
              <a:ext cx="3129889" cy="3133190"/>
            </a:xfrm>
            <a:prstGeom prst="donut">
              <a:avLst>
                <a:gd name="adj" fmla="val 4502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tx1"/>
                </a:solidFill>
              </a:endParaRPr>
            </a:p>
          </p:txBody>
        </p:sp>
      </p:grpSp>
      <mc:AlternateContent xmlns:mc="http://schemas.openxmlformats.org/markup-compatibility/2006">
        <mc:Choice xmlns:pslz="http://schemas.microsoft.com/office/powerpoint/2016/slidezoom" Requires="pslz">
          <p:graphicFrame>
            <p:nvGraphicFramePr>
              <p:cNvPr id="91" name="Anteprima della diapositiva 90">
                <a:extLst>
                  <a:ext uri="{FF2B5EF4-FFF2-40B4-BE49-F238E27FC236}">
                    <a16:creationId xmlns:a16="http://schemas.microsoft.com/office/drawing/2014/main" id="{17A635DD-808A-4FC8-9411-BD4A3C5B776B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676456993"/>
                  </p:ext>
                </p:extLst>
              </p:nvPr>
            </p:nvGraphicFramePr>
            <p:xfrm>
              <a:off x="9445365" y="4242287"/>
              <a:ext cx="2020534" cy="1651657"/>
            </p:xfrm>
            <a:graphic>
              <a:graphicData uri="http://schemas.microsoft.com/office/powerpoint/2016/slidezoom">
                <pslz:sldZm>
                  <pslz:sldZmObj sldId="266" cId="2356719118">
                    <pslz:zmPr id="{CAE41EAF-9CD3-400C-BD68-04312B60C946}" imageType="cover" transitionDur="1000" showBg="0">
                      <p166:blipFill xmlns:p166="http://schemas.microsoft.com/office/powerpoint/2016/6/main">
                        <a:blip r:embed="rId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2020534" cy="1651657"/>
                        </a:xfrm>
                        <a:prstGeom prst="rect">
                          <a:avLst/>
                        </a:prstGeom>
                      </p166:spPr>
                    </pslz:zmPr>
                  </pslz:sldZmObj>
                </pslz:sldZm>
              </a:graphicData>
            </a:graphic>
          </p:graphicFrame>
        </mc:Choice>
        <mc:Fallback>
          <p:pic>
            <p:nvPicPr>
              <p:cNvPr id="91" name="Anteprima della diapositiva 90">
                <a:hlinkClick r:id="rId7" action="ppaction://hlinksldjump"/>
                <a:extLst>
                  <a:ext uri="{FF2B5EF4-FFF2-40B4-BE49-F238E27FC236}">
                    <a16:creationId xmlns:a16="http://schemas.microsoft.com/office/drawing/2014/main" id="{17A635DD-808A-4FC8-9411-BD4A3C5B776B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9445365" y="4242287"/>
                <a:ext cx="2020534" cy="1651657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slz="http://schemas.microsoft.com/office/powerpoint/2016/slidezoom" Requires="pslz">
          <p:graphicFrame>
            <p:nvGraphicFramePr>
              <p:cNvPr id="93" name="Anteprima della diapositiva 92">
                <a:extLst>
                  <a:ext uri="{FF2B5EF4-FFF2-40B4-BE49-F238E27FC236}">
                    <a16:creationId xmlns:a16="http://schemas.microsoft.com/office/drawing/2014/main" id="{8349EF78-128E-4A71-8F42-4BF5DF80A98D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425586240"/>
                  </p:ext>
                </p:extLst>
              </p:nvPr>
            </p:nvGraphicFramePr>
            <p:xfrm>
              <a:off x="5236390" y="4256349"/>
              <a:ext cx="2097412" cy="1714500"/>
            </p:xfrm>
            <a:graphic>
              <a:graphicData uri="http://schemas.microsoft.com/office/powerpoint/2016/slidezoom">
                <pslz:sldZm>
                  <pslz:sldZmObj sldId="260" cId="3242337178">
                    <pslz:zmPr id="{D1B9548D-A3B4-456F-989F-E78D0B0006A8}" returnToParent="0" imageType="cover" transitionDur="1000" showBg="0">
                      <p166:blipFill xmlns:p166="http://schemas.microsoft.com/office/powerpoint/2016/6/main">
                        <a:blip r:embed="rId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2097412" cy="1714500"/>
                        </a:xfrm>
                        <a:prstGeom prst="rect">
                          <a:avLst/>
                        </a:prstGeom>
                      </p166:spPr>
                    </pslz:zmPr>
                  </pslz:sldZmObj>
                </pslz:sldZm>
              </a:graphicData>
            </a:graphic>
          </p:graphicFrame>
        </mc:Choice>
        <mc:Fallback>
          <p:pic>
            <p:nvPicPr>
              <p:cNvPr id="93" name="Anteprima della diapositiva 92">
                <a:hlinkClick r:id="rId8" action="ppaction://hlinksldjump"/>
                <a:extLst>
                  <a:ext uri="{FF2B5EF4-FFF2-40B4-BE49-F238E27FC236}">
                    <a16:creationId xmlns:a16="http://schemas.microsoft.com/office/drawing/2014/main" id="{8349EF78-128E-4A71-8F42-4BF5DF80A98D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236390" y="4256349"/>
                <a:ext cx="2097412" cy="17145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30885896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id="{53A52BB5-5D5E-434C-B98A-A91EF7AE9954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aphicFrame>
        <p:nvGraphicFramePr>
          <p:cNvPr id="16" name="Tabella 15">
            <a:extLst>
              <a:ext uri="{FF2B5EF4-FFF2-40B4-BE49-F238E27FC236}">
                <a16:creationId xmlns:a16="http://schemas.microsoft.com/office/drawing/2014/main" id="{C4283AF2-636C-4F28-A56C-34A3F6EB25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287596"/>
              </p:ext>
            </p:extLst>
          </p:nvPr>
        </p:nvGraphicFramePr>
        <p:xfrm>
          <a:off x="136071" y="22176"/>
          <a:ext cx="11919858" cy="6792523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202631">
                  <a:extLst>
                    <a:ext uri="{9D8B030D-6E8A-4147-A177-3AD203B41FA5}">
                      <a16:colId xmlns:a16="http://schemas.microsoft.com/office/drawing/2014/main" val="2944020019"/>
                    </a:ext>
                  </a:extLst>
                </a:gridCol>
                <a:gridCol w="1607052">
                  <a:extLst>
                    <a:ext uri="{9D8B030D-6E8A-4147-A177-3AD203B41FA5}">
                      <a16:colId xmlns:a16="http://schemas.microsoft.com/office/drawing/2014/main" val="79365766"/>
                    </a:ext>
                  </a:extLst>
                </a:gridCol>
                <a:gridCol w="1822035">
                  <a:extLst>
                    <a:ext uri="{9D8B030D-6E8A-4147-A177-3AD203B41FA5}">
                      <a16:colId xmlns:a16="http://schemas.microsoft.com/office/drawing/2014/main" val="4129911090"/>
                    </a:ext>
                  </a:extLst>
                </a:gridCol>
                <a:gridCol w="1822035">
                  <a:extLst>
                    <a:ext uri="{9D8B030D-6E8A-4147-A177-3AD203B41FA5}">
                      <a16:colId xmlns:a16="http://schemas.microsoft.com/office/drawing/2014/main" val="1567833803"/>
                    </a:ext>
                  </a:extLst>
                </a:gridCol>
                <a:gridCol w="1822035">
                  <a:extLst>
                    <a:ext uri="{9D8B030D-6E8A-4147-A177-3AD203B41FA5}">
                      <a16:colId xmlns:a16="http://schemas.microsoft.com/office/drawing/2014/main" val="291230167"/>
                    </a:ext>
                  </a:extLst>
                </a:gridCol>
                <a:gridCol w="1822035">
                  <a:extLst>
                    <a:ext uri="{9D8B030D-6E8A-4147-A177-3AD203B41FA5}">
                      <a16:colId xmlns:a16="http://schemas.microsoft.com/office/drawing/2014/main" val="1988389916"/>
                    </a:ext>
                  </a:extLst>
                </a:gridCol>
                <a:gridCol w="1822035">
                  <a:extLst>
                    <a:ext uri="{9D8B030D-6E8A-4147-A177-3AD203B41FA5}">
                      <a16:colId xmlns:a16="http://schemas.microsoft.com/office/drawing/2014/main" val="744706569"/>
                    </a:ext>
                  </a:extLst>
                </a:gridCol>
              </a:tblGrid>
              <a:tr h="365117">
                <a:tc gridSpan="7">
                  <a:txBody>
                    <a:bodyPr/>
                    <a:lstStyle/>
                    <a:p>
                      <a:pPr algn="ctr"/>
                      <a:r>
                        <a:rPr lang="it-IT" sz="2000">
                          <a:solidFill>
                            <a:schemeClr val="tx1"/>
                          </a:solidFill>
                          <a:latin typeface="+mn-lt"/>
                        </a:rPr>
                        <a:t>Distribuzione degli studenti nei livelli di apprendimento ultimo anno</a:t>
                      </a: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3653957"/>
                  </a:ext>
                </a:extLst>
              </a:tr>
              <a:tr h="522027">
                <a:tc>
                  <a:txBody>
                    <a:bodyPr/>
                    <a:lstStyle/>
                    <a:p>
                      <a:pPr algn="ctr"/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latin typeface="+mn-lt"/>
                        </a:rPr>
                        <a:t>Materia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latin typeface="+mn-lt"/>
                        </a:rPr>
                        <a:t>Studenti</a:t>
                      </a:r>
                    </a:p>
                    <a:p>
                      <a:pPr algn="ctr"/>
                      <a:r>
                        <a:rPr lang="it-IT" sz="1400" b="1">
                          <a:latin typeface="+mn-lt"/>
                        </a:rPr>
                        <a:t>a livello 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latin typeface="+mn-lt"/>
                        </a:rPr>
                        <a:t>Studenti</a:t>
                      </a:r>
                    </a:p>
                    <a:p>
                      <a:pPr algn="ctr"/>
                      <a:r>
                        <a:rPr lang="it-IT" sz="1400" b="1">
                          <a:latin typeface="+mn-lt"/>
                        </a:rPr>
                        <a:t>a livello 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latin typeface="+mn-lt"/>
                        </a:rPr>
                        <a:t>Studenti</a:t>
                      </a:r>
                    </a:p>
                    <a:p>
                      <a:pPr algn="ctr"/>
                      <a:r>
                        <a:rPr lang="it-IT" sz="1400" b="1">
                          <a:latin typeface="+mn-lt"/>
                        </a:rPr>
                        <a:t>a livello 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latin typeface="+mn-lt"/>
                        </a:rPr>
                        <a:t>Studenti</a:t>
                      </a:r>
                    </a:p>
                    <a:p>
                      <a:pPr algn="ctr"/>
                      <a:r>
                        <a:rPr lang="it-IT" sz="1400" b="1">
                          <a:latin typeface="+mn-lt"/>
                        </a:rPr>
                        <a:t>a livello 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latin typeface="+mn-lt"/>
                        </a:rPr>
                        <a:t>Studenti</a:t>
                      </a:r>
                    </a:p>
                    <a:p>
                      <a:pPr algn="ctr"/>
                      <a:r>
                        <a:rPr lang="it-IT" sz="1400" b="1">
                          <a:latin typeface="+mn-lt"/>
                        </a:rPr>
                        <a:t>a livello 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43048503"/>
                  </a:ext>
                </a:extLst>
              </a:tr>
              <a:tr h="334756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latin typeface="+mn-lt"/>
                        </a:rPr>
                        <a:t>Nervi-Ferrari</a:t>
                      </a:r>
                    </a:p>
                  </a:txBody>
                  <a:tcPr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0">
                          <a:latin typeface="+mn-lt"/>
                        </a:rPr>
                        <a:t>ITALIANO</a:t>
                      </a:r>
                    </a:p>
                  </a:txBody>
                  <a:tcPr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(4,6%)</a:t>
                      </a:r>
                    </a:p>
                  </a:txBody>
                  <a:tcPr marL="7620" marR="7620" marT="762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(13,9%)</a:t>
                      </a:r>
                    </a:p>
                  </a:txBody>
                  <a:tcPr marL="7620" marR="7620" marT="762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 (23,2%)</a:t>
                      </a:r>
                    </a:p>
                  </a:txBody>
                  <a:tcPr marL="7620" marR="7620" marT="762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 (36,4%)</a:t>
                      </a:r>
                    </a:p>
                  </a:txBody>
                  <a:tcPr marL="7620" marR="7620" marT="762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 (21,9%)</a:t>
                      </a:r>
                    </a:p>
                  </a:txBody>
                  <a:tcPr marL="7620" marR="7620" marT="762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8404980"/>
                  </a:ext>
                </a:extLst>
              </a:tr>
              <a:tr h="334756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latin typeface="+mn-lt"/>
                        </a:rPr>
                        <a:t>Lombardia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0">
                          <a:latin typeface="+mn-lt"/>
                        </a:rPr>
                        <a:t>ITALIANO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10,6%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21,6%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32,4%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24,7%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10,7%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483545185"/>
                  </a:ext>
                </a:extLst>
              </a:tr>
              <a:tr h="334756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latin typeface="+mn-lt"/>
                        </a:rPr>
                        <a:t>Nord ovest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0">
                          <a:latin typeface="+mn-lt"/>
                        </a:rPr>
                        <a:t>ITALIANO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11,3%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22,5%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32,5%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23,7%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10,0%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498667072"/>
                  </a:ext>
                </a:extLst>
              </a:tr>
              <a:tr h="334756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latin typeface="+mn-lt"/>
                        </a:rPr>
                        <a:t>Italia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0">
                          <a:latin typeface="+mn-lt"/>
                        </a:rPr>
                        <a:t>ITALIANO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18,7%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24,8%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30,1%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19,2%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7,2%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786210863"/>
                  </a:ext>
                </a:extLst>
              </a:tr>
              <a:tr h="334756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latin typeface="+mn-lt"/>
                        </a:rPr>
                        <a:t>Nervi-Ferrari</a:t>
                      </a:r>
                    </a:p>
                  </a:txBody>
                  <a:tcPr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0">
                          <a:latin typeface="+mn-lt"/>
                        </a:rPr>
                        <a:t>MATEMATICA</a:t>
                      </a:r>
                    </a:p>
                  </a:txBody>
                  <a:tcPr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(6,7%)</a:t>
                      </a:r>
                    </a:p>
                  </a:txBody>
                  <a:tcPr marL="7620" marR="7620" marT="762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(15,3%)</a:t>
                      </a:r>
                    </a:p>
                  </a:txBody>
                  <a:tcPr marL="7620" marR="7620" marT="762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 (18,7%)</a:t>
                      </a:r>
                    </a:p>
                  </a:txBody>
                  <a:tcPr marL="7620" marR="7620" marT="762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 (21,3%)</a:t>
                      </a:r>
                    </a:p>
                  </a:txBody>
                  <a:tcPr marL="7620" marR="7620" marT="762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 (38,0%)</a:t>
                      </a:r>
                    </a:p>
                  </a:txBody>
                  <a:tcPr marL="7620" marR="7620" marT="762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5392956"/>
                  </a:ext>
                </a:extLst>
              </a:tr>
              <a:tr h="334756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latin typeface="+mn-lt"/>
                        </a:rPr>
                        <a:t>Lombardia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0">
                          <a:latin typeface="+mn-lt"/>
                        </a:rPr>
                        <a:t>MATEMATICA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14,4%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19,5%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24,4%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18,9%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22,8%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264857838"/>
                  </a:ext>
                </a:extLst>
              </a:tr>
              <a:tr h="334756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latin typeface="+mn-lt"/>
                        </a:rPr>
                        <a:t>Nord ovest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0">
                          <a:latin typeface="+mn-lt"/>
                        </a:rPr>
                        <a:t>MATEMATICA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15,7%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20,7%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24,5%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18,3%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20,9%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254715439"/>
                  </a:ext>
                </a:extLst>
              </a:tr>
              <a:tr h="334756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latin typeface="+mn-lt"/>
                        </a:rPr>
                        <a:t>Italia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0">
                          <a:latin typeface="+mn-lt"/>
                        </a:rPr>
                        <a:t>MATEMATICA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25,5%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22,0%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22,1%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15,1%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15,2%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58436200"/>
                  </a:ext>
                </a:extLst>
              </a:tr>
              <a:tr h="334756">
                <a:tc>
                  <a:txBody>
                    <a:bodyPr/>
                    <a:lstStyle/>
                    <a:p>
                      <a:pPr algn="ctr"/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400" b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latin typeface="+mn-lt"/>
                        </a:rPr>
                        <a:t>Studenti che non raggiungono liv. B1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latin typeface="+mn-lt"/>
                        </a:rPr>
                        <a:t>Studenti</a:t>
                      </a:r>
                    </a:p>
                    <a:p>
                      <a:pPr algn="ctr"/>
                      <a:r>
                        <a:rPr lang="it-IT" sz="1400" b="1">
                          <a:latin typeface="+mn-lt"/>
                        </a:rPr>
                        <a:t>a livello B1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latin typeface="+mn-lt"/>
                        </a:rPr>
                        <a:t>Studenti</a:t>
                      </a:r>
                    </a:p>
                    <a:p>
                      <a:pPr algn="ctr"/>
                      <a:r>
                        <a:rPr lang="it-IT" sz="1400" b="1">
                          <a:latin typeface="+mn-lt"/>
                        </a:rPr>
                        <a:t>a livello B2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861280277"/>
                  </a:ext>
                </a:extLst>
              </a:tr>
              <a:tr h="334756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latin typeface="+mn-lt"/>
                        </a:rPr>
                        <a:t>Nervi-Ferrari</a:t>
                      </a:r>
                    </a:p>
                  </a:txBody>
                  <a:tcPr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0">
                          <a:latin typeface="+mn-lt"/>
                        </a:rPr>
                        <a:t>INGLESE reading</a:t>
                      </a:r>
                    </a:p>
                  </a:txBody>
                  <a:tcPr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(2,7%)</a:t>
                      </a:r>
                    </a:p>
                  </a:txBody>
                  <a:tcPr marL="7620" marR="7620" marT="762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(19,9%)</a:t>
                      </a:r>
                    </a:p>
                  </a:txBody>
                  <a:tcPr marL="7620" marR="7620" marT="762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117 (77,5%)</a:t>
                      </a:r>
                    </a:p>
                  </a:txBody>
                  <a:tcPr marL="7620" marR="7620" marT="762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928075"/>
                  </a:ext>
                </a:extLst>
              </a:tr>
              <a:tr h="334756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latin typeface="+mn-lt"/>
                        </a:rPr>
                        <a:t>Lombardia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INGLESE reading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4,6%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26,7%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68,7%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206221111"/>
                  </a:ext>
                </a:extLst>
              </a:tr>
              <a:tr h="334756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latin typeface="+mn-lt"/>
                        </a:rPr>
                        <a:t>Nord ovest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INGLESE reading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5,3%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28,6%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66,0%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920507953"/>
                  </a:ext>
                </a:extLst>
              </a:tr>
              <a:tr h="334756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latin typeface="+mn-lt"/>
                        </a:rPr>
                        <a:t>Italia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INGLESE reading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9,3%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32,4%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58,3%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911398025"/>
                  </a:ext>
                </a:extLst>
              </a:tr>
              <a:tr h="334756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latin typeface="+mn-lt"/>
                        </a:rPr>
                        <a:t>Nervi-Ferrari</a:t>
                      </a:r>
                    </a:p>
                  </a:txBody>
                  <a:tcPr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0">
                          <a:latin typeface="+mn-lt"/>
                        </a:rPr>
                        <a:t>INGLESE listening</a:t>
                      </a:r>
                    </a:p>
                  </a:txBody>
                  <a:tcPr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(6,0%)</a:t>
                      </a:r>
                    </a:p>
                  </a:txBody>
                  <a:tcPr marL="7620" marR="7620" marT="762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(17,9%)</a:t>
                      </a:r>
                    </a:p>
                  </a:txBody>
                  <a:tcPr marL="7620" marR="7620" marT="762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115 (76,2%)</a:t>
                      </a:r>
                    </a:p>
                  </a:txBody>
                  <a:tcPr marL="7620" marR="7620" marT="762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1139709"/>
                  </a:ext>
                </a:extLst>
              </a:tr>
              <a:tr h="334756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latin typeface="+mn-lt"/>
                        </a:rPr>
                        <a:t>Lombardia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INGLESE listening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8,6%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31,6%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59,8%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28676444"/>
                  </a:ext>
                </a:extLst>
              </a:tr>
              <a:tr h="334756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latin typeface="+mn-lt"/>
                        </a:rPr>
                        <a:t>Nord ovest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INGLESE listening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10,1%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33,0%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56,9%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152529388"/>
                  </a:ext>
                </a:extLst>
              </a:tr>
              <a:tr h="334756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latin typeface="+mn-lt"/>
                        </a:rPr>
                        <a:t>Italia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INGLESE listening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20,0%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35,8%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44,3%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472494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191577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id="{479B9B7C-DDDE-43CB-8BA9-78A326FDE415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3" name="Image 0" descr="preencoded.png">
            <a:extLst>
              <a:ext uri="{FF2B5EF4-FFF2-40B4-BE49-F238E27FC236}">
                <a16:creationId xmlns:a16="http://schemas.microsoft.com/office/drawing/2014/main" id="{8BCB067B-4D61-4615-BCCD-161FF97BC45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17913"/>
          <a:stretch/>
        </p:blipFill>
        <p:spPr>
          <a:xfrm>
            <a:off x="102413" y="0"/>
            <a:ext cx="11987173" cy="3985182"/>
          </a:xfrm>
          <a:prstGeom prst="rect">
            <a:avLst/>
          </a:prstGeom>
        </p:spPr>
      </p:pic>
      <p:pic>
        <p:nvPicPr>
          <p:cNvPr id="4" name="Image 0" descr="preencoded.png">
            <a:extLst>
              <a:ext uri="{FF2B5EF4-FFF2-40B4-BE49-F238E27FC236}">
                <a16:creationId xmlns:a16="http://schemas.microsoft.com/office/drawing/2014/main" id="{A81B8C14-5E15-4AC8-927B-A8B22445E0C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3649" b="23394"/>
          <a:stretch/>
        </p:blipFill>
        <p:spPr>
          <a:xfrm>
            <a:off x="99504" y="4091233"/>
            <a:ext cx="11992990" cy="2756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780322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id="{479B9B7C-DDDE-43CB-8BA9-78A326FDE415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3" name="Image 0" descr="preencoded.png">
            <a:extLst>
              <a:ext uri="{FF2B5EF4-FFF2-40B4-BE49-F238E27FC236}">
                <a16:creationId xmlns:a16="http://schemas.microsoft.com/office/drawing/2014/main" id="{958806AB-8F80-4CA7-991B-5F60D5DD76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374" y="831915"/>
            <a:ext cx="11993252" cy="5194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598447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id="{479B9B7C-DDDE-43CB-8BA9-78A326FDE415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44860512-92D6-4856-8C50-B04A6E341630}"/>
              </a:ext>
            </a:extLst>
          </p:cNvPr>
          <p:cNvSpPr txBox="1"/>
          <p:nvPr/>
        </p:nvSpPr>
        <p:spPr>
          <a:xfrm>
            <a:off x="1335464" y="1178351"/>
            <a:ext cx="95210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>
                <a:latin typeface="Segoe Print" panose="02000600000000000000" pitchFamily="2" charset="0"/>
              </a:rPr>
              <a:t>Effetto scuola</a:t>
            </a:r>
          </a:p>
          <a:p>
            <a:pPr algn="ctr"/>
            <a:r>
              <a:rPr lang="it-IT" sz="2400">
                <a:latin typeface="Segoe Print" panose="02000600000000000000" pitchFamily="2" charset="0"/>
              </a:rPr>
              <a:t>(dati Grado 13 non disponibili per l’a.s. 2023/2024)</a:t>
            </a:r>
          </a:p>
        </p:txBody>
      </p:sp>
    </p:spTree>
    <p:extLst>
      <p:ext uri="{BB962C8B-B14F-4D97-AF65-F5344CB8AC3E}">
        <p14:creationId xmlns:p14="http://schemas.microsoft.com/office/powerpoint/2010/main" val="259846055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ttangolo 38">
            <a:extLst>
              <a:ext uri="{FF2B5EF4-FFF2-40B4-BE49-F238E27FC236}">
                <a16:creationId xmlns:a16="http://schemas.microsoft.com/office/drawing/2014/main" id="{840B9514-4EC2-4871-8FF2-6C51F77EBF00}"/>
              </a:ext>
            </a:extLst>
          </p:cNvPr>
          <p:cNvSpPr/>
          <p:nvPr/>
        </p:nvSpPr>
        <p:spPr>
          <a:xfrm>
            <a:off x="0" y="30917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pSp>
        <p:nvGrpSpPr>
          <p:cNvPr id="3" name="Gruppo 2">
            <a:extLst>
              <a:ext uri="{FF2B5EF4-FFF2-40B4-BE49-F238E27FC236}">
                <a16:creationId xmlns:a16="http://schemas.microsoft.com/office/drawing/2014/main" id="{FF12EF44-F069-4066-9B07-413412524DF1}"/>
              </a:ext>
            </a:extLst>
          </p:cNvPr>
          <p:cNvGrpSpPr>
            <a:grpSpLocks noChangeAspect="1"/>
          </p:cNvGrpSpPr>
          <p:nvPr/>
        </p:nvGrpSpPr>
        <p:grpSpPr>
          <a:xfrm>
            <a:off x="9735523" y="3378915"/>
            <a:ext cx="1977910" cy="1980000"/>
            <a:chOff x="4650979" y="3953529"/>
            <a:chExt cx="2760199" cy="2763111"/>
          </a:xfrm>
        </p:grpSpPr>
        <p:sp>
          <p:nvSpPr>
            <p:cNvPr id="56" name="Ovale 55">
              <a:extLst>
                <a:ext uri="{FF2B5EF4-FFF2-40B4-BE49-F238E27FC236}">
                  <a16:creationId xmlns:a16="http://schemas.microsoft.com/office/drawing/2014/main" id="{053A7A08-86A4-4B19-BFE6-6DD99938DEC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774140" y="4078145"/>
              <a:ext cx="2513875" cy="2513876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  <a:scene3d>
              <a:camera prst="orthographicFront"/>
              <a:lightRig rig="threePt" dir="t"/>
            </a:scene3d>
            <a:sp3d prstMaterial="clear">
              <a:bevelT w="1371600" h="1371600"/>
              <a:bevelB w="1371600" h="13716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7" name="Cerchio vuoto 56">
              <a:extLst>
                <a:ext uri="{FF2B5EF4-FFF2-40B4-BE49-F238E27FC236}">
                  <a16:creationId xmlns:a16="http://schemas.microsoft.com/office/drawing/2014/main" id="{35CA5474-E002-4D70-9A67-479BCBD45D1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50978" y="3953528"/>
              <a:ext cx="2760199" cy="2763111"/>
            </a:xfrm>
            <a:prstGeom prst="donut">
              <a:avLst>
                <a:gd name="adj" fmla="val 4502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tx1"/>
                </a:solidFill>
              </a:endParaRPr>
            </a:p>
          </p:txBody>
        </p:sp>
      </p:grpSp>
      <p:grpSp>
        <p:nvGrpSpPr>
          <p:cNvPr id="78" name="Gruppo 77">
            <a:extLst>
              <a:ext uri="{FF2B5EF4-FFF2-40B4-BE49-F238E27FC236}">
                <a16:creationId xmlns:a16="http://schemas.microsoft.com/office/drawing/2014/main" id="{EEF447E6-CBE8-442F-90CC-2679DFF49CD4}"/>
              </a:ext>
            </a:extLst>
          </p:cNvPr>
          <p:cNvGrpSpPr>
            <a:grpSpLocks noChangeAspect="1"/>
          </p:cNvGrpSpPr>
          <p:nvPr/>
        </p:nvGrpSpPr>
        <p:grpSpPr>
          <a:xfrm>
            <a:off x="4833079" y="4834314"/>
            <a:ext cx="1977910" cy="1980000"/>
            <a:chOff x="4650979" y="3953529"/>
            <a:chExt cx="2760199" cy="2763111"/>
          </a:xfrm>
        </p:grpSpPr>
        <p:sp>
          <p:nvSpPr>
            <p:cNvPr id="79" name="Ovale 78">
              <a:extLst>
                <a:ext uri="{FF2B5EF4-FFF2-40B4-BE49-F238E27FC236}">
                  <a16:creationId xmlns:a16="http://schemas.microsoft.com/office/drawing/2014/main" id="{633128B1-8DCF-428D-9D28-4CB449384F2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774140" y="4078145"/>
              <a:ext cx="2513875" cy="2513876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  <a:scene3d>
              <a:camera prst="orthographicFront"/>
              <a:lightRig rig="threePt" dir="t"/>
            </a:scene3d>
            <a:sp3d prstMaterial="clear">
              <a:bevelT w="1371600" h="1371600"/>
              <a:bevelB w="1371600" h="13716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80" name="Cerchio vuoto 79">
              <a:extLst>
                <a:ext uri="{FF2B5EF4-FFF2-40B4-BE49-F238E27FC236}">
                  <a16:creationId xmlns:a16="http://schemas.microsoft.com/office/drawing/2014/main" id="{DB514AB9-4293-4A9A-A9DD-172B5EA3891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50978" y="3953528"/>
              <a:ext cx="2760199" cy="2763111"/>
            </a:xfrm>
            <a:prstGeom prst="donut">
              <a:avLst>
                <a:gd name="adj" fmla="val 4502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tx1"/>
                </a:solidFill>
              </a:endParaRPr>
            </a:p>
          </p:txBody>
        </p:sp>
      </p:grpSp>
      <p:grpSp>
        <p:nvGrpSpPr>
          <p:cNvPr id="82" name="Gruppo 81">
            <a:extLst>
              <a:ext uri="{FF2B5EF4-FFF2-40B4-BE49-F238E27FC236}">
                <a16:creationId xmlns:a16="http://schemas.microsoft.com/office/drawing/2014/main" id="{074A88DD-5462-46F4-BC8C-297B8E73EB75}"/>
              </a:ext>
            </a:extLst>
          </p:cNvPr>
          <p:cNvGrpSpPr>
            <a:grpSpLocks noChangeAspect="1"/>
          </p:cNvGrpSpPr>
          <p:nvPr/>
        </p:nvGrpSpPr>
        <p:grpSpPr>
          <a:xfrm>
            <a:off x="7472743" y="4662583"/>
            <a:ext cx="1977910" cy="1980000"/>
            <a:chOff x="4650979" y="3953529"/>
            <a:chExt cx="2760199" cy="2763111"/>
          </a:xfrm>
        </p:grpSpPr>
        <p:sp>
          <p:nvSpPr>
            <p:cNvPr id="83" name="Ovale 82">
              <a:extLst>
                <a:ext uri="{FF2B5EF4-FFF2-40B4-BE49-F238E27FC236}">
                  <a16:creationId xmlns:a16="http://schemas.microsoft.com/office/drawing/2014/main" id="{FA8C34EE-36DB-4D46-9DA6-09FBD5E7A3B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774140" y="4078145"/>
              <a:ext cx="2513875" cy="2513876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  <a:scene3d>
              <a:camera prst="orthographicFront"/>
              <a:lightRig rig="threePt" dir="t"/>
            </a:scene3d>
            <a:sp3d prstMaterial="clear">
              <a:bevelT w="1371600" h="1371600"/>
              <a:bevelB w="1371600" h="13716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84" name="Cerchio vuoto 83">
              <a:extLst>
                <a:ext uri="{FF2B5EF4-FFF2-40B4-BE49-F238E27FC236}">
                  <a16:creationId xmlns:a16="http://schemas.microsoft.com/office/drawing/2014/main" id="{F6A7B336-2AEE-4352-BA25-0F51E1CC0B6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50978" y="3953528"/>
              <a:ext cx="2760199" cy="2763111"/>
            </a:xfrm>
            <a:prstGeom prst="donut">
              <a:avLst>
                <a:gd name="adj" fmla="val 4502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tx1"/>
                </a:solidFill>
              </a:endParaRPr>
            </a:p>
          </p:txBody>
        </p:sp>
      </p:grpSp>
      <p:grpSp>
        <p:nvGrpSpPr>
          <p:cNvPr id="86" name="Gruppo 85">
            <a:extLst>
              <a:ext uri="{FF2B5EF4-FFF2-40B4-BE49-F238E27FC236}">
                <a16:creationId xmlns:a16="http://schemas.microsoft.com/office/drawing/2014/main" id="{6EA80FE1-63CD-4E6A-8B64-2C80A6BD69DD}"/>
              </a:ext>
            </a:extLst>
          </p:cNvPr>
          <p:cNvGrpSpPr>
            <a:grpSpLocks noChangeAspect="1"/>
          </p:cNvGrpSpPr>
          <p:nvPr/>
        </p:nvGrpSpPr>
        <p:grpSpPr>
          <a:xfrm>
            <a:off x="459730" y="3094166"/>
            <a:ext cx="1977910" cy="1980000"/>
            <a:chOff x="4650979" y="3953529"/>
            <a:chExt cx="2760199" cy="2763111"/>
          </a:xfrm>
        </p:grpSpPr>
        <p:sp>
          <p:nvSpPr>
            <p:cNvPr id="87" name="Ovale 86">
              <a:extLst>
                <a:ext uri="{FF2B5EF4-FFF2-40B4-BE49-F238E27FC236}">
                  <a16:creationId xmlns:a16="http://schemas.microsoft.com/office/drawing/2014/main" id="{680FF86E-9C16-4933-8A6D-61A2BC114B2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774140" y="4078145"/>
              <a:ext cx="2513875" cy="2513876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  <a:scene3d>
              <a:camera prst="orthographicFront"/>
              <a:lightRig rig="threePt" dir="t"/>
            </a:scene3d>
            <a:sp3d prstMaterial="clear">
              <a:bevelT w="1371600" h="1371600"/>
              <a:bevelB w="1371600" h="13716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88" name="Cerchio vuoto 87">
              <a:extLst>
                <a:ext uri="{FF2B5EF4-FFF2-40B4-BE49-F238E27FC236}">
                  <a16:creationId xmlns:a16="http://schemas.microsoft.com/office/drawing/2014/main" id="{410AE7D7-5B82-4898-95C1-1B709C26D46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50978" y="3953528"/>
              <a:ext cx="2760199" cy="2763111"/>
            </a:xfrm>
            <a:prstGeom prst="donut">
              <a:avLst>
                <a:gd name="adj" fmla="val 4502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tx1"/>
                </a:solidFill>
              </a:endParaRPr>
            </a:p>
          </p:txBody>
        </p:sp>
      </p:grpSp>
      <p:grpSp>
        <p:nvGrpSpPr>
          <p:cNvPr id="90" name="Gruppo 89">
            <a:extLst>
              <a:ext uri="{FF2B5EF4-FFF2-40B4-BE49-F238E27FC236}">
                <a16:creationId xmlns:a16="http://schemas.microsoft.com/office/drawing/2014/main" id="{4B626FD1-36C5-43EB-B65E-BABC993BF115}"/>
              </a:ext>
            </a:extLst>
          </p:cNvPr>
          <p:cNvGrpSpPr>
            <a:grpSpLocks noChangeAspect="1"/>
          </p:cNvGrpSpPr>
          <p:nvPr/>
        </p:nvGrpSpPr>
        <p:grpSpPr>
          <a:xfrm>
            <a:off x="2218386" y="4650281"/>
            <a:ext cx="1977910" cy="1980000"/>
            <a:chOff x="4650979" y="3953529"/>
            <a:chExt cx="2760199" cy="2763111"/>
          </a:xfrm>
        </p:grpSpPr>
        <p:sp>
          <p:nvSpPr>
            <p:cNvPr id="91" name="Ovale 90">
              <a:extLst>
                <a:ext uri="{FF2B5EF4-FFF2-40B4-BE49-F238E27FC236}">
                  <a16:creationId xmlns:a16="http://schemas.microsoft.com/office/drawing/2014/main" id="{FEF7AFDC-F39A-4266-9661-498E10494D8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774140" y="4078145"/>
              <a:ext cx="2513875" cy="2513876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  <a:scene3d>
              <a:camera prst="orthographicFront"/>
              <a:lightRig rig="threePt" dir="t"/>
            </a:scene3d>
            <a:sp3d prstMaterial="clear">
              <a:bevelT w="1371600" h="1371600"/>
              <a:bevelB w="1371600" h="13716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92" name="Cerchio vuoto 91">
              <a:extLst>
                <a:ext uri="{FF2B5EF4-FFF2-40B4-BE49-F238E27FC236}">
                  <a16:creationId xmlns:a16="http://schemas.microsoft.com/office/drawing/2014/main" id="{007450FB-4B28-44EA-BFC1-5EC83CC7C8D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50978" y="3953528"/>
              <a:ext cx="2760199" cy="2763111"/>
            </a:xfrm>
            <a:prstGeom prst="donut">
              <a:avLst>
                <a:gd name="adj" fmla="val 4502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tx1"/>
                </a:solidFill>
              </a:endParaRPr>
            </a:p>
          </p:txBody>
        </p:sp>
      </p:grpSp>
      <p:grpSp>
        <p:nvGrpSpPr>
          <p:cNvPr id="94" name="Gruppo 93">
            <a:extLst>
              <a:ext uri="{FF2B5EF4-FFF2-40B4-BE49-F238E27FC236}">
                <a16:creationId xmlns:a16="http://schemas.microsoft.com/office/drawing/2014/main" id="{0A9D9112-BB10-4FA1-95D9-2F7308C61A2D}"/>
              </a:ext>
            </a:extLst>
          </p:cNvPr>
          <p:cNvGrpSpPr>
            <a:grpSpLocks noChangeAspect="1"/>
          </p:cNvGrpSpPr>
          <p:nvPr/>
        </p:nvGrpSpPr>
        <p:grpSpPr>
          <a:xfrm>
            <a:off x="522470" y="702409"/>
            <a:ext cx="1977910" cy="1980000"/>
            <a:chOff x="4650979" y="3953529"/>
            <a:chExt cx="2760199" cy="2763111"/>
          </a:xfrm>
        </p:grpSpPr>
        <p:sp>
          <p:nvSpPr>
            <p:cNvPr id="95" name="Ovale 94">
              <a:extLst>
                <a:ext uri="{FF2B5EF4-FFF2-40B4-BE49-F238E27FC236}">
                  <a16:creationId xmlns:a16="http://schemas.microsoft.com/office/drawing/2014/main" id="{95F9A2D5-F501-433B-919D-ED900AFE0F8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774140" y="4078145"/>
              <a:ext cx="2513875" cy="2513876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  <a:scene3d>
              <a:camera prst="orthographicFront"/>
              <a:lightRig rig="threePt" dir="t"/>
            </a:scene3d>
            <a:sp3d prstMaterial="clear">
              <a:bevelT w="1371600" h="1371600"/>
              <a:bevelB w="1371600" h="13716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96" name="Cerchio vuoto 95">
              <a:extLst>
                <a:ext uri="{FF2B5EF4-FFF2-40B4-BE49-F238E27FC236}">
                  <a16:creationId xmlns:a16="http://schemas.microsoft.com/office/drawing/2014/main" id="{4E280686-1C30-4E80-A407-938E5B9D7A1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50978" y="3953528"/>
              <a:ext cx="2760199" cy="2763111"/>
            </a:xfrm>
            <a:prstGeom prst="donut">
              <a:avLst>
                <a:gd name="adj" fmla="val 4502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tx1"/>
                </a:solidFill>
              </a:endParaRPr>
            </a:p>
          </p:txBody>
        </p:sp>
      </p:grpSp>
      <p:grpSp>
        <p:nvGrpSpPr>
          <p:cNvPr id="54" name="Gruppo 53">
            <a:extLst>
              <a:ext uri="{FF2B5EF4-FFF2-40B4-BE49-F238E27FC236}">
                <a16:creationId xmlns:a16="http://schemas.microsoft.com/office/drawing/2014/main" id="{85F05BDF-C5F6-4E4A-B10D-8AC5A8247F0D}"/>
              </a:ext>
            </a:extLst>
          </p:cNvPr>
          <p:cNvGrpSpPr>
            <a:grpSpLocks noChangeAspect="1"/>
          </p:cNvGrpSpPr>
          <p:nvPr/>
        </p:nvGrpSpPr>
        <p:grpSpPr>
          <a:xfrm>
            <a:off x="3499579" y="159810"/>
            <a:ext cx="1977910" cy="1980000"/>
            <a:chOff x="4650979" y="3953529"/>
            <a:chExt cx="2760199" cy="2763111"/>
          </a:xfrm>
        </p:grpSpPr>
        <p:sp>
          <p:nvSpPr>
            <p:cNvPr id="55" name="Ovale 54">
              <a:extLst>
                <a:ext uri="{FF2B5EF4-FFF2-40B4-BE49-F238E27FC236}">
                  <a16:creationId xmlns:a16="http://schemas.microsoft.com/office/drawing/2014/main" id="{80FE2920-B4B0-472F-850E-4E58AF3261D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774140" y="4078145"/>
              <a:ext cx="2513875" cy="2513876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  <a:scene3d>
              <a:camera prst="orthographicFront"/>
              <a:lightRig rig="threePt" dir="t"/>
            </a:scene3d>
            <a:sp3d prstMaterial="clear">
              <a:bevelT w="1371600" h="1371600"/>
              <a:bevelB w="1371600" h="13716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9" name="Cerchio vuoto 58">
              <a:extLst>
                <a:ext uri="{FF2B5EF4-FFF2-40B4-BE49-F238E27FC236}">
                  <a16:creationId xmlns:a16="http://schemas.microsoft.com/office/drawing/2014/main" id="{516519ED-C36C-49BD-A732-CE523D19D5A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50978" y="3953528"/>
              <a:ext cx="2760199" cy="2763111"/>
            </a:xfrm>
            <a:prstGeom prst="donut">
              <a:avLst>
                <a:gd name="adj" fmla="val 4502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tx1"/>
                </a:solidFill>
              </a:endParaRPr>
            </a:p>
          </p:txBody>
        </p:sp>
      </p:grpSp>
      <p:grpSp>
        <p:nvGrpSpPr>
          <p:cNvPr id="61" name="Gruppo 60">
            <a:extLst>
              <a:ext uri="{FF2B5EF4-FFF2-40B4-BE49-F238E27FC236}">
                <a16:creationId xmlns:a16="http://schemas.microsoft.com/office/drawing/2014/main" id="{C3C77B8D-2C01-411F-8EDA-EFB9860D3199}"/>
              </a:ext>
            </a:extLst>
          </p:cNvPr>
          <p:cNvGrpSpPr>
            <a:grpSpLocks noChangeAspect="1"/>
          </p:cNvGrpSpPr>
          <p:nvPr/>
        </p:nvGrpSpPr>
        <p:grpSpPr>
          <a:xfrm>
            <a:off x="6173352" y="213727"/>
            <a:ext cx="1977910" cy="1980000"/>
            <a:chOff x="4650979" y="3953529"/>
            <a:chExt cx="2760199" cy="2763111"/>
          </a:xfrm>
        </p:grpSpPr>
        <p:sp>
          <p:nvSpPr>
            <p:cNvPr id="99" name="Ovale 98">
              <a:extLst>
                <a:ext uri="{FF2B5EF4-FFF2-40B4-BE49-F238E27FC236}">
                  <a16:creationId xmlns:a16="http://schemas.microsoft.com/office/drawing/2014/main" id="{A2C48B3E-AB24-4652-8791-C0C5704F103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774140" y="4078145"/>
              <a:ext cx="2513875" cy="2513876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  <a:scene3d>
              <a:camera prst="orthographicFront"/>
              <a:lightRig rig="threePt" dir="t"/>
            </a:scene3d>
            <a:sp3d prstMaterial="clear">
              <a:bevelT w="1371600" h="1371600"/>
              <a:bevelB w="1371600" h="13716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01" name="Cerchio vuoto 100">
              <a:extLst>
                <a:ext uri="{FF2B5EF4-FFF2-40B4-BE49-F238E27FC236}">
                  <a16:creationId xmlns:a16="http://schemas.microsoft.com/office/drawing/2014/main" id="{B3E6B120-8ADE-4505-87E3-90F44A36858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50978" y="3953528"/>
              <a:ext cx="2760199" cy="2763111"/>
            </a:xfrm>
            <a:prstGeom prst="donut">
              <a:avLst>
                <a:gd name="adj" fmla="val 4502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tx1"/>
                </a:solidFill>
              </a:endParaRPr>
            </a:p>
          </p:txBody>
        </p:sp>
      </p:grpSp>
      <p:grpSp>
        <p:nvGrpSpPr>
          <p:cNvPr id="105" name="Gruppo 104">
            <a:extLst>
              <a:ext uri="{FF2B5EF4-FFF2-40B4-BE49-F238E27FC236}">
                <a16:creationId xmlns:a16="http://schemas.microsoft.com/office/drawing/2014/main" id="{AF6A9190-49C1-4D1C-80F7-026F8DAF94ED}"/>
              </a:ext>
            </a:extLst>
          </p:cNvPr>
          <p:cNvGrpSpPr>
            <a:grpSpLocks noChangeAspect="1"/>
          </p:cNvGrpSpPr>
          <p:nvPr/>
        </p:nvGrpSpPr>
        <p:grpSpPr>
          <a:xfrm>
            <a:off x="9287192" y="595118"/>
            <a:ext cx="1977910" cy="1980000"/>
            <a:chOff x="4650979" y="3953529"/>
            <a:chExt cx="2760199" cy="2763111"/>
          </a:xfrm>
        </p:grpSpPr>
        <p:sp>
          <p:nvSpPr>
            <p:cNvPr id="106" name="Ovale 105">
              <a:extLst>
                <a:ext uri="{FF2B5EF4-FFF2-40B4-BE49-F238E27FC236}">
                  <a16:creationId xmlns:a16="http://schemas.microsoft.com/office/drawing/2014/main" id="{6694D778-92A0-44F6-8343-264E81215EF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774140" y="4078145"/>
              <a:ext cx="2513875" cy="2513876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  <a:scene3d>
              <a:camera prst="orthographicFront"/>
              <a:lightRig rig="threePt" dir="t"/>
            </a:scene3d>
            <a:sp3d prstMaterial="clear">
              <a:bevelT w="1371600" h="1371600"/>
              <a:bevelB w="1371600" h="13716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07" name="Cerchio vuoto 106">
              <a:extLst>
                <a:ext uri="{FF2B5EF4-FFF2-40B4-BE49-F238E27FC236}">
                  <a16:creationId xmlns:a16="http://schemas.microsoft.com/office/drawing/2014/main" id="{9D4A7773-91F9-4D5B-9E2A-2E229B17A8D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50978" y="3953528"/>
              <a:ext cx="2760199" cy="2763111"/>
            </a:xfrm>
            <a:prstGeom prst="donut">
              <a:avLst>
                <a:gd name="adj" fmla="val 4502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tx1"/>
                </a:solidFill>
              </a:endParaRPr>
            </a:p>
          </p:txBody>
        </p:sp>
      </p:grpSp>
      <p:sp>
        <p:nvSpPr>
          <p:cNvPr id="109" name="CasellaDiTesto 108">
            <a:extLst>
              <a:ext uri="{FF2B5EF4-FFF2-40B4-BE49-F238E27FC236}">
                <a16:creationId xmlns:a16="http://schemas.microsoft.com/office/drawing/2014/main" id="{F0580100-841F-4413-B10B-F4DD57C157D0}"/>
              </a:ext>
            </a:extLst>
          </p:cNvPr>
          <p:cNvSpPr txBox="1"/>
          <p:nvPr/>
        </p:nvSpPr>
        <p:spPr>
          <a:xfrm>
            <a:off x="2007060" y="2706443"/>
            <a:ext cx="7960081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7200">
                <a:latin typeface="Segoe Print" panose="02000600000000000000" pitchFamily="2" charset="0"/>
              </a:rPr>
              <a:t>Dati INVALSI </a:t>
            </a:r>
          </a:p>
          <a:p>
            <a:pPr algn="ctr"/>
            <a:r>
              <a:rPr lang="it-IT" sz="3200">
                <a:latin typeface="Segoe Print" panose="02000600000000000000" pitchFamily="2" charset="0"/>
              </a:rPr>
              <a:t>per classe</a:t>
            </a:r>
          </a:p>
        </p:txBody>
      </p:sp>
      <p:sp>
        <p:nvSpPr>
          <p:cNvPr id="110" name="Rettangolo con angoli arrotondati 109">
            <a:extLst>
              <a:ext uri="{FF2B5EF4-FFF2-40B4-BE49-F238E27FC236}">
                <a16:creationId xmlns:a16="http://schemas.microsoft.com/office/drawing/2014/main" id="{B8F67CB4-B300-4692-8AA1-043175559295}"/>
              </a:ext>
            </a:extLst>
          </p:cNvPr>
          <p:cNvSpPr/>
          <p:nvPr/>
        </p:nvSpPr>
        <p:spPr>
          <a:xfrm>
            <a:off x="9287822" y="6311200"/>
            <a:ext cx="2821169" cy="486622"/>
          </a:xfrm>
          <a:prstGeom prst="roundRect">
            <a:avLst/>
          </a:prstGeom>
          <a:solidFill>
            <a:schemeClr val="bg2"/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11" name="CasellaDiTesto 110">
            <a:extLst>
              <a:ext uri="{FF2B5EF4-FFF2-40B4-BE49-F238E27FC236}">
                <a16:creationId xmlns:a16="http://schemas.microsoft.com/office/drawing/2014/main" id="{A2AF685F-54D9-450F-A1C2-77150BDF1F70}"/>
              </a:ext>
            </a:extLst>
          </p:cNvPr>
          <p:cNvSpPr txBox="1"/>
          <p:nvPr/>
        </p:nvSpPr>
        <p:spPr>
          <a:xfrm>
            <a:off x="9424267" y="6369845"/>
            <a:ext cx="25482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>
                <a:latin typeface="Segoe Print" panose="02000600000000000000" pitchFamily="2" charset="0"/>
              </a:rPr>
              <a:t>Vai a pagina iniziale</a:t>
            </a:r>
          </a:p>
        </p:txBody>
      </p:sp>
      <mc:AlternateContent xmlns:mc="http://schemas.openxmlformats.org/markup-compatibility/2006">
        <mc:Choice xmlns:pslz="http://schemas.microsoft.com/office/powerpoint/2016/slidezoom" Requires="pslz">
          <p:graphicFrame>
            <p:nvGraphicFramePr>
              <p:cNvPr id="112" name="Anteprima della diapositiva 111">
                <a:extLst>
                  <a:ext uri="{FF2B5EF4-FFF2-40B4-BE49-F238E27FC236}">
                    <a16:creationId xmlns:a16="http://schemas.microsoft.com/office/drawing/2014/main" id="{4F90CBFD-63FF-41F1-91DA-E2BE5F3A64F8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871930625"/>
                  </p:ext>
                </p:extLst>
              </p:nvPr>
            </p:nvGraphicFramePr>
            <p:xfrm>
              <a:off x="9335882" y="6353156"/>
              <a:ext cx="2773109" cy="402710"/>
            </p:xfrm>
            <a:graphic>
              <a:graphicData uri="http://schemas.microsoft.com/office/powerpoint/2016/slidezoom">
                <pslz:sldZm>
                  <pslz:sldZmObj sldId="260" cId="3242337178">
                    <pslz:zmPr id="{AF8CE827-5A6B-4E17-B121-FD7E9FED3201}" imageType="cover" transitionDur="1000" showBg="0">
                      <p166:blipFill xmlns:p166="http://schemas.microsoft.com/office/powerpoint/2016/6/main">
                        <a:blip r:embed="rId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2773109" cy="402710"/>
                        </a:xfrm>
                        <a:prstGeom prst="rect">
                          <a:avLst/>
                        </a:prstGeom>
                      </p166:spPr>
                    </pslz:zmPr>
                  </pslz:sldZmObj>
                </pslz:sldZm>
              </a:graphicData>
            </a:graphic>
          </p:graphicFrame>
        </mc:Choice>
        <mc:Fallback>
          <p:pic>
            <p:nvPicPr>
              <p:cNvPr id="112" name="Anteprima della diapositiva 111">
                <a:hlinkClick r:id="rId3" action="ppaction://hlinksldjump"/>
                <a:extLst>
                  <a:ext uri="{FF2B5EF4-FFF2-40B4-BE49-F238E27FC236}">
                    <a16:creationId xmlns:a16="http://schemas.microsoft.com/office/drawing/2014/main" id="{4F90CBFD-63FF-41F1-91DA-E2BE5F3A64F8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9335882" y="6353156"/>
                <a:ext cx="2773109" cy="402710"/>
              </a:xfrm>
              <a:prstGeom prst="rect">
                <a:avLst/>
              </a:prstGeom>
            </p:spPr>
          </p:pic>
        </mc:Fallback>
      </mc:AlternateContent>
      <p:sp>
        <p:nvSpPr>
          <p:cNvPr id="113" name="CasellaDiTesto 112">
            <a:extLst>
              <a:ext uri="{FF2B5EF4-FFF2-40B4-BE49-F238E27FC236}">
                <a16:creationId xmlns:a16="http://schemas.microsoft.com/office/drawing/2014/main" id="{B9FF2B52-3896-4593-AEB1-9F028D4550CF}"/>
              </a:ext>
            </a:extLst>
          </p:cNvPr>
          <p:cNvSpPr txBox="1">
            <a:spLocks noChangeAspect="1"/>
          </p:cNvSpPr>
          <p:nvPr/>
        </p:nvSpPr>
        <p:spPr>
          <a:xfrm>
            <a:off x="854795" y="1419718"/>
            <a:ext cx="1313260" cy="545383"/>
          </a:xfrm>
          <a:prstGeom prst="rect">
            <a:avLst/>
          </a:prstGeom>
          <a:noFill/>
        </p:spPr>
        <p:txBody>
          <a:bodyPr wrap="square">
            <a:prstTxWarp prst="textStop">
              <a:avLst>
                <a:gd name="adj" fmla="val 14286"/>
              </a:avLst>
            </a:prstTxWarp>
            <a:spAutoFit/>
          </a:bodyPr>
          <a:lstStyle/>
          <a:p>
            <a:pPr algn="ctr"/>
            <a:r>
              <a:rPr lang="it-IT" sz="1800">
                <a:latin typeface="Segoe Print" panose="02000600000000000000" pitchFamily="2" charset="0"/>
              </a:rPr>
              <a:t>OMISSIS</a:t>
            </a:r>
          </a:p>
        </p:txBody>
      </p:sp>
      <p:sp>
        <p:nvSpPr>
          <p:cNvPr id="114" name="CasellaDiTesto 113">
            <a:extLst>
              <a:ext uri="{FF2B5EF4-FFF2-40B4-BE49-F238E27FC236}">
                <a16:creationId xmlns:a16="http://schemas.microsoft.com/office/drawing/2014/main" id="{79E4B684-4D69-4801-88A2-84062C1CA1FD}"/>
              </a:ext>
            </a:extLst>
          </p:cNvPr>
          <p:cNvSpPr txBox="1">
            <a:spLocks noChangeAspect="1"/>
          </p:cNvSpPr>
          <p:nvPr/>
        </p:nvSpPr>
        <p:spPr>
          <a:xfrm>
            <a:off x="3831904" y="877119"/>
            <a:ext cx="1313260" cy="545383"/>
          </a:xfrm>
          <a:prstGeom prst="rect">
            <a:avLst/>
          </a:prstGeom>
          <a:noFill/>
        </p:spPr>
        <p:txBody>
          <a:bodyPr wrap="square">
            <a:prstTxWarp prst="textStop">
              <a:avLst>
                <a:gd name="adj" fmla="val 14286"/>
              </a:avLst>
            </a:prstTxWarp>
            <a:spAutoFit/>
          </a:bodyPr>
          <a:lstStyle/>
          <a:p>
            <a:pPr algn="ctr"/>
            <a:r>
              <a:rPr lang="it-IT" sz="1800">
                <a:latin typeface="Segoe Print" panose="02000600000000000000" pitchFamily="2" charset="0"/>
              </a:rPr>
              <a:t>OMISSIS</a:t>
            </a:r>
          </a:p>
        </p:txBody>
      </p:sp>
      <p:sp>
        <p:nvSpPr>
          <p:cNvPr id="115" name="CasellaDiTesto 114">
            <a:extLst>
              <a:ext uri="{FF2B5EF4-FFF2-40B4-BE49-F238E27FC236}">
                <a16:creationId xmlns:a16="http://schemas.microsoft.com/office/drawing/2014/main" id="{86D253DC-E194-4509-93B8-85F9641FED03}"/>
              </a:ext>
            </a:extLst>
          </p:cNvPr>
          <p:cNvSpPr txBox="1">
            <a:spLocks noChangeAspect="1"/>
          </p:cNvSpPr>
          <p:nvPr/>
        </p:nvSpPr>
        <p:spPr>
          <a:xfrm>
            <a:off x="6505677" y="931036"/>
            <a:ext cx="1313260" cy="545383"/>
          </a:xfrm>
          <a:prstGeom prst="rect">
            <a:avLst/>
          </a:prstGeom>
          <a:noFill/>
        </p:spPr>
        <p:txBody>
          <a:bodyPr wrap="square">
            <a:prstTxWarp prst="textStop">
              <a:avLst>
                <a:gd name="adj" fmla="val 14286"/>
              </a:avLst>
            </a:prstTxWarp>
            <a:spAutoFit/>
          </a:bodyPr>
          <a:lstStyle/>
          <a:p>
            <a:pPr algn="ctr"/>
            <a:r>
              <a:rPr lang="it-IT" sz="1800">
                <a:latin typeface="Segoe Print" panose="02000600000000000000" pitchFamily="2" charset="0"/>
              </a:rPr>
              <a:t>OMISSIS</a:t>
            </a:r>
          </a:p>
        </p:txBody>
      </p:sp>
      <p:sp>
        <p:nvSpPr>
          <p:cNvPr id="116" name="CasellaDiTesto 115">
            <a:extLst>
              <a:ext uri="{FF2B5EF4-FFF2-40B4-BE49-F238E27FC236}">
                <a16:creationId xmlns:a16="http://schemas.microsoft.com/office/drawing/2014/main" id="{0D2BAB10-B49B-4BC9-9B7B-2AC23FD7EF4F}"/>
              </a:ext>
            </a:extLst>
          </p:cNvPr>
          <p:cNvSpPr txBox="1">
            <a:spLocks noChangeAspect="1"/>
          </p:cNvSpPr>
          <p:nvPr/>
        </p:nvSpPr>
        <p:spPr>
          <a:xfrm>
            <a:off x="9619517" y="1312427"/>
            <a:ext cx="1313260" cy="545383"/>
          </a:xfrm>
          <a:prstGeom prst="rect">
            <a:avLst/>
          </a:prstGeom>
          <a:noFill/>
        </p:spPr>
        <p:txBody>
          <a:bodyPr wrap="square">
            <a:prstTxWarp prst="textStop">
              <a:avLst>
                <a:gd name="adj" fmla="val 14286"/>
              </a:avLst>
            </a:prstTxWarp>
            <a:spAutoFit/>
          </a:bodyPr>
          <a:lstStyle/>
          <a:p>
            <a:pPr algn="ctr"/>
            <a:r>
              <a:rPr lang="it-IT" sz="1800">
                <a:latin typeface="Segoe Print" panose="02000600000000000000" pitchFamily="2" charset="0"/>
              </a:rPr>
              <a:t>OMISSIS</a:t>
            </a:r>
          </a:p>
        </p:txBody>
      </p:sp>
      <p:sp>
        <p:nvSpPr>
          <p:cNvPr id="117" name="CasellaDiTesto 116">
            <a:extLst>
              <a:ext uri="{FF2B5EF4-FFF2-40B4-BE49-F238E27FC236}">
                <a16:creationId xmlns:a16="http://schemas.microsoft.com/office/drawing/2014/main" id="{EEB36DEB-945F-469A-B408-564BF4FF7594}"/>
              </a:ext>
            </a:extLst>
          </p:cNvPr>
          <p:cNvSpPr txBox="1">
            <a:spLocks noChangeAspect="1"/>
          </p:cNvSpPr>
          <p:nvPr/>
        </p:nvSpPr>
        <p:spPr>
          <a:xfrm>
            <a:off x="792055" y="3811475"/>
            <a:ext cx="1313260" cy="545383"/>
          </a:xfrm>
          <a:prstGeom prst="rect">
            <a:avLst/>
          </a:prstGeom>
          <a:noFill/>
        </p:spPr>
        <p:txBody>
          <a:bodyPr wrap="square">
            <a:prstTxWarp prst="textStop">
              <a:avLst>
                <a:gd name="adj" fmla="val 14286"/>
              </a:avLst>
            </a:prstTxWarp>
            <a:spAutoFit/>
          </a:bodyPr>
          <a:lstStyle/>
          <a:p>
            <a:pPr algn="ctr"/>
            <a:r>
              <a:rPr lang="it-IT" sz="1800">
                <a:latin typeface="Segoe Print" panose="02000600000000000000" pitchFamily="2" charset="0"/>
              </a:rPr>
              <a:t>OMISSIS</a:t>
            </a:r>
          </a:p>
        </p:txBody>
      </p:sp>
      <p:sp>
        <p:nvSpPr>
          <p:cNvPr id="119" name="CasellaDiTesto 118">
            <a:extLst>
              <a:ext uri="{FF2B5EF4-FFF2-40B4-BE49-F238E27FC236}">
                <a16:creationId xmlns:a16="http://schemas.microsoft.com/office/drawing/2014/main" id="{76D8BDA1-EF86-440E-BCD3-17AC5BE91F37}"/>
              </a:ext>
            </a:extLst>
          </p:cNvPr>
          <p:cNvSpPr txBox="1">
            <a:spLocks noChangeAspect="1"/>
          </p:cNvSpPr>
          <p:nvPr/>
        </p:nvSpPr>
        <p:spPr>
          <a:xfrm>
            <a:off x="2550711" y="5367590"/>
            <a:ext cx="1313260" cy="545383"/>
          </a:xfrm>
          <a:prstGeom prst="rect">
            <a:avLst/>
          </a:prstGeom>
          <a:noFill/>
        </p:spPr>
        <p:txBody>
          <a:bodyPr wrap="square">
            <a:prstTxWarp prst="textStop">
              <a:avLst>
                <a:gd name="adj" fmla="val 14286"/>
              </a:avLst>
            </a:prstTxWarp>
            <a:spAutoFit/>
          </a:bodyPr>
          <a:lstStyle/>
          <a:p>
            <a:pPr algn="ctr"/>
            <a:r>
              <a:rPr lang="it-IT" sz="1800">
                <a:latin typeface="Segoe Print" panose="02000600000000000000" pitchFamily="2" charset="0"/>
              </a:rPr>
              <a:t>OMISSIS</a:t>
            </a:r>
          </a:p>
        </p:txBody>
      </p:sp>
      <p:sp>
        <p:nvSpPr>
          <p:cNvPr id="121" name="CasellaDiTesto 120">
            <a:extLst>
              <a:ext uri="{FF2B5EF4-FFF2-40B4-BE49-F238E27FC236}">
                <a16:creationId xmlns:a16="http://schemas.microsoft.com/office/drawing/2014/main" id="{16322AF5-4877-43BD-925B-2B4FE398C0F3}"/>
              </a:ext>
            </a:extLst>
          </p:cNvPr>
          <p:cNvSpPr txBox="1">
            <a:spLocks noChangeAspect="1"/>
          </p:cNvSpPr>
          <p:nvPr/>
        </p:nvSpPr>
        <p:spPr>
          <a:xfrm>
            <a:off x="5165404" y="5551623"/>
            <a:ext cx="1313260" cy="545383"/>
          </a:xfrm>
          <a:prstGeom prst="rect">
            <a:avLst/>
          </a:prstGeom>
          <a:noFill/>
        </p:spPr>
        <p:txBody>
          <a:bodyPr wrap="square">
            <a:prstTxWarp prst="textStop">
              <a:avLst>
                <a:gd name="adj" fmla="val 14286"/>
              </a:avLst>
            </a:prstTxWarp>
            <a:spAutoFit/>
          </a:bodyPr>
          <a:lstStyle/>
          <a:p>
            <a:pPr algn="ctr"/>
            <a:r>
              <a:rPr lang="it-IT" sz="1800">
                <a:latin typeface="Segoe Print" panose="02000600000000000000" pitchFamily="2" charset="0"/>
              </a:rPr>
              <a:t>OMISSIS</a:t>
            </a:r>
          </a:p>
        </p:txBody>
      </p:sp>
      <p:sp>
        <p:nvSpPr>
          <p:cNvPr id="123" name="CasellaDiTesto 122">
            <a:extLst>
              <a:ext uri="{FF2B5EF4-FFF2-40B4-BE49-F238E27FC236}">
                <a16:creationId xmlns:a16="http://schemas.microsoft.com/office/drawing/2014/main" id="{7F1781AC-6A21-48F8-AC11-E51D25E04BD7}"/>
              </a:ext>
            </a:extLst>
          </p:cNvPr>
          <p:cNvSpPr txBox="1">
            <a:spLocks noChangeAspect="1"/>
          </p:cNvSpPr>
          <p:nvPr/>
        </p:nvSpPr>
        <p:spPr>
          <a:xfrm>
            <a:off x="7805068" y="5379892"/>
            <a:ext cx="1313260" cy="545383"/>
          </a:xfrm>
          <a:prstGeom prst="rect">
            <a:avLst/>
          </a:prstGeom>
          <a:noFill/>
        </p:spPr>
        <p:txBody>
          <a:bodyPr wrap="square">
            <a:prstTxWarp prst="textStop">
              <a:avLst>
                <a:gd name="adj" fmla="val 14286"/>
              </a:avLst>
            </a:prstTxWarp>
            <a:spAutoFit/>
          </a:bodyPr>
          <a:lstStyle/>
          <a:p>
            <a:pPr algn="ctr"/>
            <a:r>
              <a:rPr lang="it-IT" sz="1800">
                <a:latin typeface="Segoe Print" panose="02000600000000000000" pitchFamily="2" charset="0"/>
              </a:rPr>
              <a:t>OMISSIS</a:t>
            </a:r>
          </a:p>
        </p:txBody>
      </p:sp>
      <p:sp>
        <p:nvSpPr>
          <p:cNvPr id="124" name="CasellaDiTesto 123">
            <a:extLst>
              <a:ext uri="{FF2B5EF4-FFF2-40B4-BE49-F238E27FC236}">
                <a16:creationId xmlns:a16="http://schemas.microsoft.com/office/drawing/2014/main" id="{F7CFFDC6-FE21-4373-A17A-CD5CE2327368}"/>
              </a:ext>
            </a:extLst>
          </p:cNvPr>
          <p:cNvSpPr txBox="1">
            <a:spLocks noChangeAspect="1"/>
          </p:cNvSpPr>
          <p:nvPr/>
        </p:nvSpPr>
        <p:spPr>
          <a:xfrm>
            <a:off x="10067848" y="4096224"/>
            <a:ext cx="1313260" cy="545383"/>
          </a:xfrm>
          <a:prstGeom prst="rect">
            <a:avLst/>
          </a:prstGeom>
          <a:noFill/>
        </p:spPr>
        <p:txBody>
          <a:bodyPr wrap="square">
            <a:prstTxWarp prst="textStop">
              <a:avLst>
                <a:gd name="adj" fmla="val 14286"/>
              </a:avLst>
            </a:prstTxWarp>
            <a:spAutoFit/>
          </a:bodyPr>
          <a:lstStyle/>
          <a:p>
            <a:pPr algn="ctr"/>
            <a:r>
              <a:rPr lang="it-IT" sz="1800">
                <a:latin typeface="Segoe Print" panose="02000600000000000000" pitchFamily="2" charset="0"/>
              </a:rPr>
              <a:t>OMISSIS</a:t>
            </a:r>
          </a:p>
        </p:txBody>
      </p:sp>
      <mc:AlternateContent xmlns:mc="http://schemas.openxmlformats.org/markup-compatibility/2006">
        <mc:Choice xmlns:pslz="http://schemas.microsoft.com/office/powerpoint/2016/slidezoom" Requires="pslz">
          <p:graphicFrame>
            <p:nvGraphicFramePr>
              <p:cNvPr id="31" name="Anteprima della diapositiva 30">
                <a:extLst>
                  <a:ext uri="{FF2B5EF4-FFF2-40B4-BE49-F238E27FC236}">
                    <a16:creationId xmlns:a16="http://schemas.microsoft.com/office/drawing/2014/main" id="{78BA364A-55A3-45AF-9712-B8F2E08E3398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868373992"/>
                  </p:ext>
                </p:extLst>
              </p:nvPr>
            </p:nvGraphicFramePr>
            <p:xfrm>
              <a:off x="886242" y="1190456"/>
              <a:ext cx="1204463" cy="984571"/>
            </p:xfrm>
            <a:graphic>
              <a:graphicData uri="http://schemas.microsoft.com/office/powerpoint/2016/slidezoom">
                <pslz:sldZm>
                  <pslz:sldZmObj sldId="316" cId="3331938426">
                    <pslz:zmPr id="{7E08F163-1E1B-413C-A820-EA1A2C0F45FB}" imageType="cover" transitionDur="1000" showBg="0">
                      <p166:blipFill xmlns:p166="http://schemas.microsoft.com/office/powerpoint/2016/6/main">
                        <a:blip r:embed="rId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1204463" cy="984571"/>
                        </a:xfrm>
                        <a:prstGeom prst="rect">
                          <a:avLst/>
                        </a:prstGeom>
                      </p166:spPr>
                    </pslz:zmPr>
                  </pslz:sldZmObj>
                </pslz:sldZm>
              </a:graphicData>
            </a:graphic>
          </p:graphicFrame>
        </mc:Choice>
        <mc:Fallback>
          <p:pic>
            <p:nvPicPr>
              <p:cNvPr id="31" name="Anteprima della diapositiva 30">
                <a:hlinkClick r:id="rId4" action="ppaction://hlinksldjump"/>
                <a:extLst>
                  <a:ext uri="{FF2B5EF4-FFF2-40B4-BE49-F238E27FC236}">
                    <a16:creationId xmlns:a16="http://schemas.microsoft.com/office/drawing/2014/main" id="{78BA364A-55A3-45AF-9712-B8F2E08E3398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86242" y="1190456"/>
                <a:ext cx="1204463" cy="984571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slz="http://schemas.microsoft.com/office/powerpoint/2016/slidezoom" Requires="pslz">
          <p:graphicFrame>
            <p:nvGraphicFramePr>
              <p:cNvPr id="33" name="Anteprima della diapositiva 32">
                <a:extLst>
                  <a:ext uri="{FF2B5EF4-FFF2-40B4-BE49-F238E27FC236}">
                    <a16:creationId xmlns:a16="http://schemas.microsoft.com/office/drawing/2014/main" id="{4377632A-BF21-4B4A-ABB4-27D69C9F2155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138785325"/>
                  </p:ext>
                </p:extLst>
              </p:nvPr>
            </p:nvGraphicFramePr>
            <p:xfrm>
              <a:off x="838123" y="3582291"/>
              <a:ext cx="1197217" cy="978648"/>
            </p:xfrm>
            <a:graphic>
              <a:graphicData uri="http://schemas.microsoft.com/office/powerpoint/2016/slidezoom">
                <pslz:sldZm>
                  <pslz:sldZmObj sldId="327" cId="1961190107">
                    <pslz:zmPr id="{91C4E621-E449-42C0-936D-1C3D4DBB1BA1}" imageType="cover" transitionDur="1000" showBg="0">
                      <p166:blipFill xmlns:p166="http://schemas.microsoft.com/office/powerpoint/2016/6/main">
                        <a:blip r:embed="rId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1197217" cy="978648"/>
                        </a:xfrm>
                        <a:prstGeom prst="rect">
                          <a:avLst/>
                        </a:prstGeom>
                      </p166:spPr>
                    </pslz:zmPr>
                  </pslz:sldZmObj>
                </pslz:sldZm>
              </a:graphicData>
            </a:graphic>
          </p:graphicFrame>
        </mc:Choice>
        <mc:Fallback>
          <p:pic>
            <p:nvPicPr>
              <p:cNvPr id="33" name="Anteprima della diapositiva 32">
                <a:hlinkClick r:id="rId5" action="ppaction://hlinksldjump"/>
                <a:extLst>
                  <a:ext uri="{FF2B5EF4-FFF2-40B4-BE49-F238E27FC236}">
                    <a16:creationId xmlns:a16="http://schemas.microsoft.com/office/drawing/2014/main" id="{4377632A-BF21-4B4A-ABB4-27D69C9F2155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38123" y="3582291"/>
                <a:ext cx="1197217" cy="978648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slz="http://schemas.microsoft.com/office/powerpoint/2016/slidezoom" Requires="pslz">
          <p:graphicFrame>
            <p:nvGraphicFramePr>
              <p:cNvPr id="35" name="Anteprima della diapositiva 34">
                <a:extLst>
                  <a:ext uri="{FF2B5EF4-FFF2-40B4-BE49-F238E27FC236}">
                    <a16:creationId xmlns:a16="http://schemas.microsoft.com/office/drawing/2014/main" id="{562CF9F3-E33E-4A68-862F-225B133D9C49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639051180"/>
                  </p:ext>
                </p:extLst>
              </p:nvPr>
            </p:nvGraphicFramePr>
            <p:xfrm>
              <a:off x="2594548" y="5163464"/>
              <a:ext cx="1168396" cy="955089"/>
            </p:xfrm>
            <a:graphic>
              <a:graphicData uri="http://schemas.microsoft.com/office/powerpoint/2016/slidezoom">
                <pslz:sldZm>
                  <pslz:sldZmObj sldId="328" cId="3244260848">
                    <pslz:zmPr id="{36EE160E-A531-4548-B9CE-08E2F9D3BF60}" imageType="cover" transitionDur="1000" showBg="0">
                      <p166:blipFill xmlns:p166="http://schemas.microsoft.com/office/powerpoint/2016/6/main">
                        <a:blip r:embed="rId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1168396" cy="955089"/>
                        </a:xfrm>
                        <a:prstGeom prst="rect">
                          <a:avLst/>
                        </a:prstGeom>
                      </p166:spPr>
                    </pslz:zmPr>
                  </pslz:sldZmObj>
                </pslz:sldZm>
              </a:graphicData>
            </a:graphic>
          </p:graphicFrame>
        </mc:Choice>
        <mc:Fallback>
          <p:pic>
            <p:nvPicPr>
              <p:cNvPr id="35" name="Anteprima della diapositiva 34">
                <a:hlinkClick r:id="rId6" action="ppaction://hlinksldjump"/>
                <a:extLst>
                  <a:ext uri="{FF2B5EF4-FFF2-40B4-BE49-F238E27FC236}">
                    <a16:creationId xmlns:a16="http://schemas.microsoft.com/office/drawing/2014/main" id="{562CF9F3-E33E-4A68-862F-225B133D9C49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594548" y="5163464"/>
                <a:ext cx="1168396" cy="95508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slz="http://schemas.microsoft.com/office/powerpoint/2016/slidezoom" Requires="pslz">
          <p:graphicFrame>
            <p:nvGraphicFramePr>
              <p:cNvPr id="37" name="Anteprima della diapositiva 36">
                <a:extLst>
                  <a:ext uri="{FF2B5EF4-FFF2-40B4-BE49-F238E27FC236}">
                    <a16:creationId xmlns:a16="http://schemas.microsoft.com/office/drawing/2014/main" id="{C1612F3A-D706-4F3B-985F-C8E829750F80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104369876"/>
                  </p:ext>
                </p:extLst>
              </p:nvPr>
            </p:nvGraphicFramePr>
            <p:xfrm>
              <a:off x="5230748" y="5303542"/>
              <a:ext cx="1216348" cy="994286"/>
            </p:xfrm>
            <a:graphic>
              <a:graphicData uri="http://schemas.microsoft.com/office/powerpoint/2016/slidezoom">
                <pslz:sldZm>
                  <pslz:sldZmObj sldId="329" cId="1528575445">
                    <pslz:zmPr id="{431EBCD0-3848-4E0C-BE43-80C9E71B54D5}" imageType="cover" transitionDur="1000" showBg="0">
                      <p166:blipFill xmlns:p166="http://schemas.microsoft.com/office/powerpoint/2016/6/main">
                        <a:blip r:embed="rId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1216348" cy="994286"/>
                        </a:xfrm>
                        <a:prstGeom prst="rect">
                          <a:avLst/>
                        </a:prstGeom>
                      </p166:spPr>
                    </pslz:zmPr>
                  </pslz:sldZmObj>
                </pslz:sldZm>
              </a:graphicData>
            </a:graphic>
          </p:graphicFrame>
        </mc:Choice>
        <mc:Fallback>
          <p:pic>
            <p:nvPicPr>
              <p:cNvPr id="37" name="Anteprima della diapositiva 36">
                <a:hlinkClick r:id="rId7" action="ppaction://hlinksldjump"/>
                <a:extLst>
                  <a:ext uri="{FF2B5EF4-FFF2-40B4-BE49-F238E27FC236}">
                    <a16:creationId xmlns:a16="http://schemas.microsoft.com/office/drawing/2014/main" id="{C1612F3A-D706-4F3B-985F-C8E829750F80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230748" y="5303542"/>
                <a:ext cx="1216348" cy="99428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slz="http://schemas.microsoft.com/office/powerpoint/2016/slidezoom" Requires="pslz">
          <p:graphicFrame>
            <p:nvGraphicFramePr>
              <p:cNvPr id="40" name="Anteprima della diapositiva 39">
                <a:extLst>
                  <a:ext uri="{FF2B5EF4-FFF2-40B4-BE49-F238E27FC236}">
                    <a16:creationId xmlns:a16="http://schemas.microsoft.com/office/drawing/2014/main" id="{A5C0E487-B0EA-4D35-92E4-80083EA9E435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814920222"/>
                  </p:ext>
                </p:extLst>
              </p:nvPr>
            </p:nvGraphicFramePr>
            <p:xfrm>
              <a:off x="7838663" y="5139390"/>
              <a:ext cx="1193132" cy="975309"/>
            </p:xfrm>
            <a:graphic>
              <a:graphicData uri="http://schemas.microsoft.com/office/powerpoint/2016/slidezoom">
                <pslz:sldZm>
                  <pslz:sldZmObj sldId="330" cId="1794750345">
                    <pslz:zmPr id="{7E5EDF3D-99D6-4A6A-8495-5667218FFA42}" imageType="cover" transitionDur="1000" showBg="0">
                      <p166:blipFill xmlns:p166="http://schemas.microsoft.com/office/powerpoint/2016/6/main">
                        <a:blip r:embed="rId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1193132" cy="975309"/>
                        </a:xfrm>
                        <a:prstGeom prst="rect">
                          <a:avLst/>
                        </a:prstGeom>
                      </p166:spPr>
                    </pslz:zmPr>
                  </pslz:sldZmObj>
                </pslz:sldZm>
              </a:graphicData>
            </a:graphic>
          </p:graphicFrame>
        </mc:Choice>
        <mc:Fallback>
          <p:pic>
            <p:nvPicPr>
              <p:cNvPr id="40" name="Anteprima della diapositiva 39">
                <a:hlinkClick r:id="rId8" action="ppaction://hlinksldjump"/>
                <a:extLst>
                  <a:ext uri="{FF2B5EF4-FFF2-40B4-BE49-F238E27FC236}">
                    <a16:creationId xmlns:a16="http://schemas.microsoft.com/office/drawing/2014/main" id="{A5C0E487-B0EA-4D35-92E4-80083EA9E435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838663" y="5139390"/>
                <a:ext cx="1193132" cy="97530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slz="http://schemas.microsoft.com/office/powerpoint/2016/slidezoom" Requires="pslz">
          <p:graphicFrame>
            <p:nvGraphicFramePr>
              <p:cNvPr id="42" name="Anteprima della diapositiva 41">
                <a:extLst>
                  <a:ext uri="{FF2B5EF4-FFF2-40B4-BE49-F238E27FC236}">
                    <a16:creationId xmlns:a16="http://schemas.microsoft.com/office/drawing/2014/main" id="{69C97AB1-A961-4FE2-9AAA-FA43441FE420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769356542"/>
                  </p:ext>
                </p:extLst>
              </p:nvPr>
            </p:nvGraphicFramePr>
            <p:xfrm>
              <a:off x="10150888" y="3876483"/>
              <a:ext cx="1171750" cy="957830"/>
            </p:xfrm>
            <a:graphic>
              <a:graphicData uri="http://schemas.microsoft.com/office/powerpoint/2016/slidezoom">
                <pslz:sldZm>
                  <pslz:sldZmObj sldId="331" cId="577305396">
                    <pslz:zmPr id="{FED22333-CBBC-4BAB-8C5B-85235118B50A}" imageType="cover" transitionDur="1000" showBg="0">
                      <p166:blipFill xmlns:p166="http://schemas.microsoft.com/office/powerpoint/2016/6/main">
                        <a:blip r:embed="rId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1171750" cy="957830"/>
                        </a:xfrm>
                        <a:prstGeom prst="rect">
                          <a:avLst/>
                        </a:prstGeom>
                      </p166:spPr>
                    </pslz:zmPr>
                  </pslz:sldZmObj>
                </pslz:sldZm>
              </a:graphicData>
            </a:graphic>
          </p:graphicFrame>
        </mc:Choice>
        <mc:Fallback>
          <p:pic>
            <p:nvPicPr>
              <p:cNvPr id="42" name="Anteprima della diapositiva 41">
                <a:hlinkClick r:id="rId9" action="ppaction://hlinksldjump"/>
                <a:extLst>
                  <a:ext uri="{FF2B5EF4-FFF2-40B4-BE49-F238E27FC236}">
                    <a16:creationId xmlns:a16="http://schemas.microsoft.com/office/drawing/2014/main" id="{69C97AB1-A961-4FE2-9AAA-FA43441FE420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150888" y="3876483"/>
                <a:ext cx="1171750" cy="95783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slz="http://schemas.microsoft.com/office/powerpoint/2016/slidezoom" Requires="pslz">
          <p:graphicFrame>
            <p:nvGraphicFramePr>
              <p:cNvPr id="44" name="Anteprima della diapositiva 43">
                <a:extLst>
                  <a:ext uri="{FF2B5EF4-FFF2-40B4-BE49-F238E27FC236}">
                    <a16:creationId xmlns:a16="http://schemas.microsoft.com/office/drawing/2014/main" id="{4EB035FE-515F-4E54-B74F-673EC5258C95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692598422"/>
                  </p:ext>
                </p:extLst>
              </p:nvPr>
            </p:nvGraphicFramePr>
            <p:xfrm>
              <a:off x="9657961" y="1094951"/>
              <a:ext cx="1193789" cy="975846"/>
            </p:xfrm>
            <a:graphic>
              <a:graphicData uri="http://schemas.microsoft.com/office/powerpoint/2016/slidezoom">
                <pslz:sldZm>
                  <pslz:sldZmObj sldId="332" cId="2267448726">
                    <pslz:zmPr id="{D76035FB-3E7E-4A45-B3DA-E5E179FD2A48}" imageType="cover" transitionDur="1000" showBg="0">
                      <p166:blipFill xmlns:p166="http://schemas.microsoft.com/office/powerpoint/2016/6/main">
                        <a:blip r:embed="rId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1193789" cy="975846"/>
                        </a:xfrm>
                        <a:prstGeom prst="rect">
                          <a:avLst/>
                        </a:prstGeom>
                      </p166:spPr>
                    </pslz:zmPr>
                  </pslz:sldZmObj>
                </pslz:sldZm>
              </a:graphicData>
            </a:graphic>
          </p:graphicFrame>
        </mc:Choice>
        <mc:Fallback>
          <p:pic>
            <p:nvPicPr>
              <p:cNvPr id="44" name="Anteprima della diapositiva 43">
                <a:hlinkClick r:id="rId10" action="ppaction://hlinksldjump"/>
                <a:extLst>
                  <a:ext uri="{FF2B5EF4-FFF2-40B4-BE49-F238E27FC236}">
                    <a16:creationId xmlns:a16="http://schemas.microsoft.com/office/drawing/2014/main" id="{4EB035FE-515F-4E54-B74F-673EC5258C95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9657961" y="1094951"/>
                <a:ext cx="1193789" cy="97584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slz="http://schemas.microsoft.com/office/powerpoint/2016/slidezoom" Requires="pslz">
          <p:graphicFrame>
            <p:nvGraphicFramePr>
              <p:cNvPr id="46" name="Anteprima della diapositiva 45">
                <a:extLst>
                  <a:ext uri="{FF2B5EF4-FFF2-40B4-BE49-F238E27FC236}">
                    <a16:creationId xmlns:a16="http://schemas.microsoft.com/office/drawing/2014/main" id="{429FD8ED-0041-46AB-B992-FD6ECEE70733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4025762642"/>
                  </p:ext>
                </p:extLst>
              </p:nvPr>
            </p:nvGraphicFramePr>
            <p:xfrm>
              <a:off x="6599534" y="647438"/>
              <a:ext cx="1193103" cy="975285"/>
            </p:xfrm>
            <a:graphic>
              <a:graphicData uri="http://schemas.microsoft.com/office/powerpoint/2016/slidezoom">
                <pslz:sldZm>
                  <pslz:sldZmObj sldId="333" cId="4050927286">
                    <pslz:zmPr id="{C3D81C13-CCE8-4DC5-A6EA-4724A618D9EB}" imageType="cover" transitionDur="1000" showBg="0">
                      <p166:blipFill xmlns:p166="http://schemas.microsoft.com/office/powerpoint/2016/6/main">
                        <a:blip r:embed="rId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1193103" cy="975285"/>
                        </a:xfrm>
                        <a:prstGeom prst="rect">
                          <a:avLst/>
                        </a:prstGeom>
                      </p166:spPr>
                    </pslz:zmPr>
                  </pslz:sldZmObj>
                </pslz:sldZm>
              </a:graphicData>
            </a:graphic>
          </p:graphicFrame>
        </mc:Choice>
        <mc:Fallback>
          <p:pic>
            <p:nvPicPr>
              <p:cNvPr id="46" name="Anteprima della diapositiva 45">
                <a:hlinkClick r:id="rId11" action="ppaction://hlinksldjump"/>
                <a:extLst>
                  <a:ext uri="{FF2B5EF4-FFF2-40B4-BE49-F238E27FC236}">
                    <a16:creationId xmlns:a16="http://schemas.microsoft.com/office/drawing/2014/main" id="{429FD8ED-0041-46AB-B992-FD6ECEE70733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599534" y="647438"/>
                <a:ext cx="1193103" cy="975285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slz="http://schemas.microsoft.com/office/powerpoint/2016/slidezoom" Requires="pslz">
          <p:graphicFrame>
            <p:nvGraphicFramePr>
              <p:cNvPr id="48" name="Anteprima della diapositiva 47">
                <a:extLst>
                  <a:ext uri="{FF2B5EF4-FFF2-40B4-BE49-F238E27FC236}">
                    <a16:creationId xmlns:a16="http://schemas.microsoft.com/office/drawing/2014/main" id="{DAC821D0-718D-43C8-8602-7974841DDF3B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774043900"/>
                  </p:ext>
                </p:extLst>
              </p:nvPr>
            </p:nvGraphicFramePr>
            <p:xfrm>
              <a:off x="3865358" y="621628"/>
              <a:ext cx="1224677" cy="1001095"/>
            </p:xfrm>
            <a:graphic>
              <a:graphicData uri="http://schemas.microsoft.com/office/powerpoint/2016/slidezoom">
                <pslz:sldZm>
                  <pslz:sldZmObj sldId="334" cId="2377722615">
                    <pslz:zmPr id="{5D981290-BFF8-4A5F-9221-E725C672B4CC}" imageType="cover" transitionDur="1000" showBg="0">
                      <p166:blipFill xmlns:p166="http://schemas.microsoft.com/office/powerpoint/2016/6/main">
                        <a:blip r:embed="rId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1224677" cy="1001095"/>
                        </a:xfrm>
                        <a:prstGeom prst="rect">
                          <a:avLst/>
                        </a:prstGeom>
                      </p166:spPr>
                    </pslz:zmPr>
                  </pslz:sldZmObj>
                </pslz:sldZm>
              </a:graphicData>
            </a:graphic>
          </p:graphicFrame>
        </mc:Choice>
        <mc:Fallback>
          <p:pic>
            <p:nvPicPr>
              <p:cNvPr id="48" name="Anteprima della diapositiva 47">
                <a:hlinkClick r:id="rId12" action="ppaction://hlinksldjump"/>
                <a:extLst>
                  <a:ext uri="{FF2B5EF4-FFF2-40B4-BE49-F238E27FC236}">
                    <a16:creationId xmlns:a16="http://schemas.microsoft.com/office/drawing/2014/main" id="{DAC821D0-718D-43C8-8602-7974841DDF3B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865358" y="621628"/>
                <a:ext cx="1224677" cy="1001095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56002091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ttangolo 23">
            <a:extLst>
              <a:ext uri="{FF2B5EF4-FFF2-40B4-BE49-F238E27FC236}">
                <a16:creationId xmlns:a16="http://schemas.microsoft.com/office/drawing/2014/main" id="{FE2CFB2C-C740-4DD2-B392-F8FBB6830B05}"/>
              </a:ext>
            </a:extLst>
          </p:cNvPr>
          <p:cNvSpPr/>
          <p:nvPr/>
        </p:nvSpPr>
        <p:spPr>
          <a:xfrm>
            <a:off x="-6344" y="0"/>
            <a:ext cx="12192000" cy="685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" name="Freccia a sinistra 13">
            <a:extLst>
              <a:ext uri="{FF2B5EF4-FFF2-40B4-BE49-F238E27FC236}">
                <a16:creationId xmlns:a16="http://schemas.microsoft.com/office/drawing/2014/main" id="{FD9D9E51-6222-4187-B3D1-609378ACD07C}"/>
              </a:ext>
            </a:extLst>
          </p:cNvPr>
          <p:cNvSpPr/>
          <p:nvPr/>
        </p:nvSpPr>
        <p:spPr>
          <a:xfrm rot="9487655">
            <a:off x="4272835" y="2138591"/>
            <a:ext cx="1654443" cy="589830"/>
          </a:xfrm>
          <a:prstGeom prst="leftArrow">
            <a:avLst>
              <a:gd name="adj1" fmla="val 67384"/>
              <a:gd name="adj2" fmla="val 50000"/>
            </a:avLst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Freccia a sinistra 14">
            <a:extLst>
              <a:ext uri="{FF2B5EF4-FFF2-40B4-BE49-F238E27FC236}">
                <a16:creationId xmlns:a16="http://schemas.microsoft.com/office/drawing/2014/main" id="{D12C499D-F2A6-498F-AE58-A0AB7F75B655}"/>
              </a:ext>
            </a:extLst>
          </p:cNvPr>
          <p:cNvSpPr/>
          <p:nvPr/>
        </p:nvSpPr>
        <p:spPr>
          <a:xfrm rot="12057267">
            <a:off x="4254954" y="3873875"/>
            <a:ext cx="2208489" cy="589830"/>
          </a:xfrm>
          <a:prstGeom prst="leftArrow">
            <a:avLst>
              <a:gd name="adj1" fmla="val 67384"/>
              <a:gd name="adj2" fmla="val 50000"/>
            </a:avLst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pSp>
        <p:nvGrpSpPr>
          <p:cNvPr id="22" name="Gruppo 21">
            <a:extLst>
              <a:ext uri="{FF2B5EF4-FFF2-40B4-BE49-F238E27FC236}">
                <a16:creationId xmlns:a16="http://schemas.microsoft.com/office/drawing/2014/main" id="{A4CB3FC5-C8C0-4840-AF6F-9F6E10783FBF}"/>
              </a:ext>
            </a:extLst>
          </p:cNvPr>
          <p:cNvGrpSpPr>
            <a:grpSpLocks noChangeAspect="1"/>
          </p:cNvGrpSpPr>
          <p:nvPr/>
        </p:nvGrpSpPr>
        <p:grpSpPr>
          <a:xfrm>
            <a:off x="1446739" y="1805412"/>
            <a:ext cx="2905419" cy="2908490"/>
            <a:chOff x="4650979" y="3953529"/>
            <a:chExt cx="2760199" cy="2763111"/>
          </a:xfrm>
        </p:grpSpPr>
        <p:sp>
          <p:nvSpPr>
            <p:cNvPr id="23" name="Ovale 22">
              <a:extLst>
                <a:ext uri="{FF2B5EF4-FFF2-40B4-BE49-F238E27FC236}">
                  <a16:creationId xmlns:a16="http://schemas.microsoft.com/office/drawing/2014/main" id="{2D07523D-FD10-422F-8E33-2E1AE6F4DFD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774140" y="4078145"/>
              <a:ext cx="2513875" cy="2513876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  <a:scene3d>
              <a:camera prst="orthographicFront"/>
              <a:lightRig rig="threePt" dir="t"/>
            </a:scene3d>
            <a:sp3d prstMaterial="clear">
              <a:bevelT w="1371600" h="1371600"/>
              <a:bevelB w="1371600" h="13716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5" name="Cerchio vuoto 24">
              <a:extLst>
                <a:ext uri="{FF2B5EF4-FFF2-40B4-BE49-F238E27FC236}">
                  <a16:creationId xmlns:a16="http://schemas.microsoft.com/office/drawing/2014/main" id="{23072778-470C-480B-8DC0-FD940D8A2F3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50978" y="3953528"/>
              <a:ext cx="2760199" cy="2763111"/>
            </a:xfrm>
            <a:prstGeom prst="donut">
              <a:avLst>
                <a:gd name="adj" fmla="val 4502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tx1"/>
                </a:solidFill>
              </a:endParaRPr>
            </a:p>
          </p:txBody>
        </p:sp>
      </p:grpSp>
      <p:grpSp>
        <p:nvGrpSpPr>
          <p:cNvPr id="28" name="Gruppo 27">
            <a:extLst>
              <a:ext uri="{FF2B5EF4-FFF2-40B4-BE49-F238E27FC236}">
                <a16:creationId xmlns:a16="http://schemas.microsoft.com/office/drawing/2014/main" id="{1740E465-9196-4561-9C2C-DA5A4013FAC9}"/>
              </a:ext>
            </a:extLst>
          </p:cNvPr>
          <p:cNvGrpSpPr>
            <a:grpSpLocks noChangeAspect="1"/>
          </p:cNvGrpSpPr>
          <p:nvPr/>
        </p:nvGrpSpPr>
        <p:grpSpPr>
          <a:xfrm>
            <a:off x="5888394" y="423205"/>
            <a:ext cx="2711730" cy="2714590"/>
            <a:chOff x="3266612" y="428250"/>
            <a:chExt cx="5995178" cy="6001501"/>
          </a:xfrm>
          <a:solidFill>
            <a:schemeClr val="tx1">
              <a:lumMod val="85000"/>
              <a:lumOff val="15000"/>
            </a:schemeClr>
          </a:solidFill>
        </p:grpSpPr>
        <p:sp>
          <p:nvSpPr>
            <p:cNvPr id="29" name="Ovale 28">
              <a:extLst>
                <a:ext uri="{FF2B5EF4-FFF2-40B4-BE49-F238E27FC236}">
                  <a16:creationId xmlns:a16="http://schemas.microsoft.com/office/drawing/2014/main" id="{3D5A8873-11DC-49C7-802F-30BDA533C8F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534121" y="698922"/>
              <a:ext cx="5460159" cy="5460159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  <a:scene3d>
              <a:camera prst="orthographicFront"/>
              <a:lightRig rig="threePt" dir="t"/>
            </a:scene3d>
            <a:sp3d prstMaterial="clear">
              <a:bevelT w="1371600" h="1371600"/>
              <a:bevelB w="1371600" h="13716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0" name="Cerchio vuoto 29">
              <a:extLst>
                <a:ext uri="{FF2B5EF4-FFF2-40B4-BE49-F238E27FC236}">
                  <a16:creationId xmlns:a16="http://schemas.microsoft.com/office/drawing/2014/main" id="{AC121060-02E2-403C-AAAE-D9D4AB927CB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266612" y="428250"/>
              <a:ext cx="5995178" cy="6001501"/>
            </a:xfrm>
            <a:prstGeom prst="donut">
              <a:avLst>
                <a:gd name="adj" fmla="val 4502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tx1"/>
                </a:solidFill>
              </a:endParaRPr>
            </a:p>
          </p:txBody>
        </p:sp>
      </p:grpSp>
      <p:sp>
        <p:nvSpPr>
          <p:cNvPr id="31" name="CasellaDiTesto 30">
            <a:extLst>
              <a:ext uri="{FF2B5EF4-FFF2-40B4-BE49-F238E27FC236}">
                <a16:creationId xmlns:a16="http://schemas.microsoft.com/office/drawing/2014/main" id="{EE00DEBB-BAEF-4E7C-8D25-4301096157EA}"/>
              </a:ext>
            </a:extLst>
          </p:cNvPr>
          <p:cNvSpPr txBox="1">
            <a:spLocks noChangeAspect="1"/>
          </p:cNvSpPr>
          <p:nvPr/>
        </p:nvSpPr>
        <p:spPr>
          <a:xfrm>
            <a:off x="6830780" y="4284274"/>
            <a:ext cx="2022078" cy="746865"/>
          </a:xfrm>
          <a:prstGeom prst="rect">
            <a:avLst/>
          </a:prstGeom>
          <a:noFill/>
        </p:spPr>
        <p:txBody>
          <a:bodyPr wrap="square">
            <a:prstTxWarp prst="textStop">
              <a:avLst>
                <a:gd name="adj" fmla="val 14286"/>
              </a:avLst>
            </a:prstTxWarp>
            <a:spAutoFit/>
          </a:bodyPr>
          <a:lstStyle/>
          <a:p>
            <a:pPr algn="ctr"/>
            <a:r>
              <a:rPr lang="it-IT">
                <a:latin typeface="Segoe Print" panose="02000600000000000000" pitchFamily="2" charset="0"/>
              </a:rPr>
              <a:t>L</a:t>
            </a:r>
            <a:r>
              <a:rPr lang="it-IT" sz="1800">
                <a:latin typeface="Segoe Print" panose="02000600000000000000" pitchFamily="2" charset="0"/>
              </a:rPr>
              <a:t>ivelli di apprendimento</a:t>
            </a:r>
          </a:p>
        </p:txBody>
      </p:sp>
      <p:grpSp>
        <p:nvGrpSpPr>
          <p:cNvPr id="32" name="Gruppo 31">
            <a:extLst>
              <a:ext uri="{FF2B5EF4-FFF2-40B4-BE49-F238E27FC236}">
                <a16:creationId xmlns:a16="http://schemas.microsoft.com/office/drawing/2014/main" id="{D1CA9FF9-0DAA-4396-BE7D-A31DFEC90424}"/>
              </a:ext>
            </a:extLst>
          </p:cNvPr>
          <p:cNvGrpSpPr>
            <a:grpSpLocks noChangeAspect="1"/>
          </p:cNvGrpSpPr>
          <p:nvPr/>
        </p:nvGrpSpPr>
        <p:grpSpPr>
          <a:xfrm>
            <a:off x="6460045" y="3356606"/>
            <a:ext cx="2711730" cy="2714590"/>
            <a:chOff x="3266612" y="428250"/>
            <a:chExt cx="5995178" cy="6001501"/>
          </a:xfrm>
          <a:solidFill>
            <a:schemeClr val="tx1">
              <a:lumMod val="85000"/>
              <a:lumOff val="15000"/>
            </a:schemeClr>
          </a:solidFill>
        </p:grpSpPr>
        <p:sp>
          <p:nvSpPr>
            <p:cNvPr id="33" name="Ovale 32">
              <a:extLst>
                <a:ext uri="{FF2B5EF4-FFF2-40B4-BE49-F238E27FC236}">
                  <a16:creationId xmlns:a16="http://schemas.microsoft.com/office/drawing/2014/main" id="{7579ED1B-39F2-48DB-B2E1-E65CF75D3AF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534120" y="698922"/>
              <a:ext cx="5460159" cy="5460159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  <a:scene3d>
              <a:camera prst="orthographicFront"/>
              <a:lightRig rig="threePt" dir="t"/>
            </a:scene3d>
            <a:sp3d prstMaterial="clear">
              <a:bevelT w="1371600" h="1371600"/>
              <a:bevelB w="1371600" h="13716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5" name="Cerchio vuoto 34">
              <a:extLst>
                <a:ext uri="{FF2B5EF4-FFF2-40B4-BE49-F238E27FC236}">
                  <a16:creationId xmlns:a16="http://schemas.microsoft.com/office/drawing/2014/main" id="{C0CF69AB-8A44-43BC-A424-11B3AB752C3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266612" y="428250"/>
              <a:ext cx="5995178" cy="6001501"/>
            </a:xfrm>
            <a:prstGeom prst="donut">
              <a:avLst>
                <a:gd name="adj" fmla="val 4502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tx1"/>
                </a:solidFill>
              </a:endParaRPr>
            </a:p>
          </p:txBody>
        </p:sp>
      </p:grpSp>
      <p:sp>
        <p:nvSpPr>
          <p:cNvPr id="36" name="CasellaDiTesto 35">
            <a:extLst>
              <a:ext uri="{FF2B5EF4-FFF2-40B4-BE49-F238E27FC236}">
                <a16:creationId xmlns:a16="http://schemas.microsoft.com/office/drawing/2014/main" id="{FD8BB5BE-1C33-4E28-ACA0-C3CCC7241E4D}"/>
              </a:ext>
            </a:extLst>
          </p:cNvPr>
          <p:cNvSpPr txBox="1">
            <a:spLocks noChangeAspect="1"/>
          </p:cNvSpPr>
          <p:nvPr/>
        </p:nvSpPr>
        <p:spPr>
          <a:xfrm>
            <a:off x="6571159" y="1376219"/>
            <a:ext cx="1346200" cy="706745"/>
          </a:xfrm>
          <a:prstGeom prst="rect">
            <a:avLst/>
          </a:prstGeom>
          <a:noFill/>
        </p:spPr>
        <p:txBody>
          <a:bodyPr wrap="square">
            <a:prstTxWarp prst="textStop">
              <a:avLst>
                <a:gd name="adj" fmla="val 14286"/>
              </a:avLst>
            </a:prstTxWarp>
            <a:spAutoFit/>
          </a:bodyPr>
          <a:lstStyle/>
          <a:p>
            <a:pPr algn="ctr"/>
            <a:r>
              <a:rPr lang="it-IT" sz="1800">
                <a:latin typeface="Segoe Print" panose="02000600000000000000" pitchFamily="2" charset="0"/>
              </a:rPr>
              <a:t>Punteggi generali</a:t>
            </a:r>
          </a:p>
        </p:txBody>
      </p:sp>
      <mc:AlternateContent xmlns:mc="http://schemas.openxmlformats.org/markup-compatibility/2006">
        <mc:Choice xmlns:pslz="http://schemas.microsoft.com/office/powerpoint/2016/slidezoom" Requires="pslz">
          <p:graphicFrame>
            <p:nvGraphicFramePr>
              <p:cNvPr id="18" name="Anteprima della diapositiva 17">
                <a:extLst>
                  <a:ext uri="{FF2B5EF4-FFF2-40B4-BE49-F238E27FC236}">
                    <a16:creationId xmlns:a16="http://schemas.microsoft.com/office/drawing/2014/main" id="{27BABDB5-04EC-4414-8004-0B597B57ECF2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679630355"/>
                  </p:ext>
                </p:extLst>
              </p:nvPr>
            </p:nvGraphicFramePr>
            <p:xfrm>
              <a:off x="6389123" y="1085948"/>
              <a:ext cx="1675702" cy="1369779"/>
            </p:xfrm>
            <a:graphic>
              <a:graphicData uri="http://schemas.microsoft.com/office/powerpoint/2016/slidezoom">
                <pslz:sldZm>
                  <pslz:sldZmObj sldId="296" cId="494887558">
                    <pslz:zmPr id="{6CC083ED-19DF-444B-A219-B9C13D98A061}" imageType="cover" transitionDur="1000" showBg="0">
                      <p166:blipFill xmlns:p166="http://schemas.microsoft.com/office/powerpoint/2016/6/main">
                        <a:blip r:embed="rId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1675702" cy="1369779"/>
                        </a:xfrm>
                        <a:prstGeom prst="rect">
                          <a:avLst/>
                        </a:prstGeom>
                      </p166:spPr>
                    </pslz:zmPr>
                  </pslz:sldZmObj>
                </pslz:sldZm>
              </a:graphicData>
            </a:graphic>
          </p:graphicFrame>
        </mc:Choice>
        <mc:Fallback>
          <p:pic>
            <p:nvPicPr>
              <p:cNvPr id="18" name="Anteprima della diapositiva 17">
                <a:hlinkClick r:id="rId3" action="ppaction://hlinksldjump"/>
                <a:extLst>
                  <a:ext uri="{FF2B5EF4-FFF2-40B4-BE49-F238E27FC236}">
                    <a16:creationId xmlns:a16="http://schemas.microsoft.com/office/drawing/2014/main" id="{27BABDB5-04EC-4414-8004-0B597B57ECF2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389123" y="1085948"/>
                <a:ext cx="1675702" cy="136977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slz="http://schemas.microsoft.com/office/powerpoint/2016/slidezoom" Requires="pslz">
          <p:graphicFrame>
            <p:nvGraphicFramePr>
              <p:cNvPr id="20" name="Anteprima della diapositiva 19">
                <a:extLst>
                  <a:ext uri="{FF2B5EF4-FFF2-40B4-BE49-F238E27FC236}">
                    <a16:creationId xmlns:a16="http://schemas.microsoft.com/office/drawing/2014/main" id="{7DFD9ED0-79C0-45BD-81BA-7ED429AC58E2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4062639526"/>
                  </p:ext>
                </p:extLst>
              </p:nvPr>
            </p:nvGraphicFramePr>
            <p:xfrm>
              <a:off x="6961262" y="4022424"/>
              <a:ext cx="1639713" cy="1340360"/>
            </p:xfrm>
            <a:graphic>
              <a:graphicData uri="http://schemas.microsoft.com/office/powerpoint/2016/slidezoom">
                <pslz:sldZm>
                  <pslz:sldZmObj sldId="297" cId="3341198944">
                    <pslz:zmPr id="{8B72D65B-50FF-48A3-8508-12AD98A4F17F}" imageType="cover" transitionDur="1000" showBg="0">
                      <p166:blipFill xmlns:p166="http://schemas.microsoft.com/office/powerpoint/2016/6/main">
                        <a:blip r:embed="rId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1639713" cy="1340360"/>
                        </a:xfrm>
                        <a:prstGeom prst="rect">
                          <a:avLst/>
                        </a:prstGeom>
                      </p166:spPr>
                    </pslz:zmPr>
                  </pslz:sldZmObj>
                </pslz:sldZm>
              </a:graphicData>
            </a:graphic>
          </p:graphicFrame>
        </mc:Choice>
        <mc:Fallback>
          <p:pic>
            <p:nvPicPr>
              <p:cNvPr id="20" name="Anteprima della diapositiva 19">
                <a:hlinkClick r:id="rId4" action="ppaction://hlinksldjump"/>
                <a:extLst>
                  <a:ext uri="{FF2B5EF4-FFF2-40B4-BE49-F238E27FC236}">
                    <a16:creationId xmlns:a16="http://schemas.microsoft.com/office/drawing/2014/main" id="{7DFD9ED0-79C0-45BD-81BA-7ED429AC58E2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961262" y="4022424"/>
                <a:ext cx="1639713" cy="1340360"/>
              </a:xfrm>
              <a:prstGeom prst="rect">
                <a:avLst/>
              </a:prstGeom>
            </p:spPr>
          </p:pic>
        </mc:Fallback>
      </mc:AlternateContent>
      <p:sp>
        <p:nvSpPr>
          <p:cNvPr id="42" name="CasellaDiTesto 41">
            <a:extLst>
              <a:ext uri="{FF2B5EF4-FFF2-40B4-BE49-F238E27FC236}">
                <a16:creationId xmlns:a16="http://schemas.microsoft.com/office/drawing/2014/main" id="{824C2947-9A44-4971-AB95-679EF4C4D1FD}"/>
              </a:ext>
            </a:extLst>
          </p:cNvPr>
          <p:cNvSpPr txBox="1">
            <a:spLocks noChangeAspect="1"/>
          </p:cNvSpPr>
          <p:nvPr/>
        </p:nvSpPr>
        <p:spPr>
          <a:xfrm>
            <a:off x="2236727" y="2986964"/>
            <a:ext cx="1313260" cy="545383"/>
          </a:xfrm>
          <a:prstGeom prst="rect">
            <a:avLst/>
          </a:prstGeom>
          <a:noFill/>
        </p:spPr>
        <p:txBody>
          <a:bodyPr wrap="square">
            <a:prstTxWarp prst="textStop">
              <a:avLst>
                <a:gd name="adj" fmla="val 14286"/>
              </a:avLst>
            </a:prstTxWarp>
            <a:spAutoFit/>
          </a:bodyPr>
          <a:lstStyle/>
          <a:p>
            <a:pPr algn="ctr"/>
            <a:r>
              <a:rPr lang="it-IT" sz="1800">
                <a:latin typeface="Segoe Print" panose="02000600000000000000" pitchFamily="2" charset="0"/>
              </a:rPr>
              <a:t>OMISSIS</a:t>
            </a:r>
          </a:p>
        </p:txBody>
      </p:sp>
      <mc:AlternateContent xmlns:mc="http://schemas.openxmlformats.org/markup-compatibility/2006">
        <mc:Choice xmlns:pslz="http://schemas.microsoft.com/office/powerpoint/2016/slidezoom" Requires="pslz">
          <p:graphicFrame>
            <p:nvGraphicFramePr>
              <p:cNvPr id="27" name="Anteprima della diapositiva 26">
                <a:extLst>
                  <a:ext uri="{FF2B5EF4-FFF2-40B4-BE49-F238E27FC236}">
                    <a16:creationId xmlns:a16="http://schemas.microsoft.com/office/drawing/2014/main" id="{68AB4E85-3E31-4954-85F8-BC567F9186A5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525555098"/>
                  </p:ext>
                </p:extLst>
              </p:nvPr>
            </p:nvGraphicFramePr>
            <p:xfrm>
              <a:off x="2038881" y="2555052"/>
              <a:ext cx="1723934" cy="1409205"/>
            </p:xfrm>
            <a:graphic>
              <a:graphicData uri="http://schemas.microsoft.com/office/powerpoint/2016/slidezoom">
                <pslz:sldZm>
                  <pslz:sldZmObj sldId="326" cId="1560020918">
                    <pslz:zmPr id="{4FF5B5B6-54F9-41B8-81CD-B5B28412D498}" imageType="cover" transitionDur="1000" showBg="0">
                      <p166:blipFill xmlns:p166="http://schemas.microsoft.com/office/powerpoint/2016/6/main">
                        <a:blip r:embed="rId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1723934" cy="1409205"/>
                        </a:xfrm>
                        <a:prstGeom prst="rect">
                          <a:avLst/>
                        </a:prstGeom>
                      </p166:spPr>
                    </pslz:zmPr>
                  </pslz:sldZmObj>
                </pslz:sldZm>
              </a:graphicData>
            </a:graphic>
          </p:graphicFrame>
        </mc:Choice>
        <mc:Fallback>
          <p:pic>
            <p:nvPicPr>
              <p:cNvPr id="27" name="Anteprima della diapositiva 26">
                <a:hlinkClick r:id="rId5" action="ppaction://hlinksldjump"/>
                <a:extLst>
                  <a:ext uri="{FF2B5EF4-FFF2-40B4-BE49-F238E27FC236}">
                    <a16:creationId xmlns:a16="http://schemas.microsoft.com/office/drawing/2014/main" id="{68AB4E85-3E31-4954-85F8-BC567F9186A5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038881" y="2555052"/>
                <a:ext cx="1723934" cy="1409205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33193842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ttangolo 24">
            <a:extLst>
              <a:ext uri="{FF2B5EF4-FFF2-40B4-BE49-F238E27FC236}">
                <a16:creationId xmlns:a16="http://schemas.microsoft.com/office/drawing/2014/main" id="{37477303-F348-4714-9E8E-FD987C70CFF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12006502-8E6A-4458-8BC2-95D4C43AE3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7048851"/>
              </p:ext>
            </p:extLst>
          </p:nvPr>
        </p:nvGraphicFramePr>
        <p:xfrm>
          <a:off x="138791" y="403"/>
          <a:ext cx="11914417" cy="685132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649187">
                  <a:extLst>
                    <a:ext uri="{9D8B030D-6E8A-4147-A177-3AD203B41FA5}">
                      <a16:colId xmlns:a16="http://schemas.microsoft.com/office/drawing/2014/main" val="4057865429"/>
                    </a:ext>
                  </a:extLst>
                </a:gridCol>
                <a:gridCol w="2177143">
                  <a:extLst>
                    <a:ext uri="{9D8B030D-6E8A-4147-A177-3AD203B41FA5}">
                      <a16:colId xmlns:a16="http://schemas.microsoft.com/office/drawing/2014/main" val="2456361952"/>
                    </a:ext>
                  </a:extLst>
                </a:gridCol>
                <a:gridCol w="2696029">
                  <a:extLst>
                    <a:ext uri="{9D8B030D-6E8A-4147-A177-3AD203B41FA5}">
                      <a16:colId xmlns:a16="http://schemas.microsoft.com/office/drawing/2014/main" val="1246928854"/>
                    </a:ext>
                  </a:extLst>
                </a:gridCol>
                <a:gridCol w="2696029">
                  <a:extLst>
                    <a:ext uri="{9D8B030D-6E8A-4147-A177-3AD203B41FA5}">
                      <a16:colId xmlns:a16="http://schemas.microsoft.com/office/drawing/2014/main" val="341335712"/>
                    </a:ext>
                  </a:extLst>
                </a:gridCol>
                <a:gridCol w="2696029">
                  <a:extLst>
                    <a:ext uri="{9D8B030D-6E8A-4147-A177-3AD203B41FA5}">
                      <a16:colId xmlns:a16="http://schemas.microsoft.com/office/drawing/2014/main" val="561693737"/>
                    </a:ext>
                  </a:extLst>
                </a:gridCol>
              </a:tblGrid>
              <a:tr h="338766">
                <a:tc gridSpan="5">
                  <a:txBody>
                    <a:bodyPr/>
                    <a:lstStyle/>
                    <a:p>
                      <a:pPr algn="ctr"/>
                      <a:r>
                        <a:rPr lang="it-IT" sz="1600">
                          <a:solidFill>
                            <a:schemeClr val="tx1"/>
                          </a:solidFill>
                          <a:latin typeface="+mn-lt"/>
                        </a:rPr>
                        <a:t>Punteggi generali - Licei scientifici, classici e linguistici</a:t>
                      </a: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46064829"/>
                  </a:ext>
                </a:extLst>
              </a:tr>
              <a:tr h="739126">
                <a:tc>
                  <a:txBody>
                    <a:bodyPr/>
                    <a:lstStyle/>
                    <a:p>
                      <a:pPr algn="ctr"/>
                      <a:r>
                        <a:rPr lang="it-IT" sz="2000" b="1">
                          <a:solidFill>
                            <a:schemeClr val="tx1"/>
                          </a:solidFill>
                          <a:latin typeface="+mn-lt"/>
                        </a:rPr>
                        <a:t>OMISSIS</a:t>
                      </a:r>
                      <a:endParaRPr lang="it-IT" sz="12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Esiti degli studenti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nella stessa scala del rapporto nazionale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Lombardia (222,6)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Nord ovest (220,8)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Italia (211,4)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00804956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ITALIANO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234,2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86223323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SOPS050001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230,0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35242013"/>
                  </a:ext>
                </a:extLst>
              </a:tr>
              <a:tr h="338766"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b="1">
                          <a:solidFill>
                            <a:schemeClr val="tx1"/>
                          </a:solidFill>
                          <a:latin typeface="+mn-lt"/>
                        </a:rPr>
                        <a:t>Punteggi generali – Licei scientifici</a:t>
                      </a: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64041501"/>
                  </a:ext>
                </a:extLst>
              </a:tr>
              <a:tr h="523548">
                <a:tc>
                  <a:txBody>
                    <a:bodyPr/>
                    <a:lstStyle/>
                    <a:p>
                      <a:pPr algn="ctr"/>
                      <a:endParaRPr lang="it-IT" sz="14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Esiti degli studenti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nella stessa scala …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Lombardia (239,7)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Nord ovest (236,3)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Italia (223,4)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23237660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MATEMATICA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260,1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55600526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SOPS050001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259,8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22659283"/>
                  </a:ext>
                </a:extLst>
              </a:tr>
              <a:tr h="338766"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Punteggi generali - Licei scientifici, classici e linguistici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it-IT" sz="14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15826594"/>
                  </a:ext>
                </a:extLst>
              </a:tr>
              <a:tr h="523548">
                <a:tc>
                  <a:txBody>
                    <a:bodyPr/>
                    <a:lstStyle/>
                    <a:p>
                      <a:pPr algn="ctr"/>
                      <a:endParaRPr lang="it-IT" sz="14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Esiti degli studenti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nella stessa scala …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Lombardia (R. 237,0 – L. 248,1)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Nord ovest (R. 234,7 – L. 245,6)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Italia (R. 227,1 – L. 232,5)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88043723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INGLESE reading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246,6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12384570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SOPS050001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250,3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10849845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INGLESE listening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255,7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52301333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SOPS050001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260,9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2658107"/>
                  </a:ext>
                </a:extLst>
              </a:tr>
              <a:tr h="288000"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>
                          <a:latin typeface="+mn-lt"/>
                        </a:rPr>
                        <a:t>     significativamente inferiore -       non significativamente differente -       significativamente superiore</a:t>
                      </a: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4759293"/>
                  </a:ext>
                </a:extLst>
              </a:tr>
            </a:tbl>
          </a:graphicData>
        </a:graphic>
      </p:graphicFrame>
      <p:sp>
        <p:nvSpPr>
          <p:cNvPr id="31" name="Ovale 30">
            <a:extLst>
              <a:ext uri="{FF2B5EF4-FFF2-40B4-BE49-F238E27FC236}">
                <a16:creationId xmlns:a16="http://schemas.microsoft.com/office/drawing/2014/main" id="{D3F66D2B-DAA7-41DB-AF28-368072BD1A1C}"/>
              </a:ext>
            </a:extLst>
          </p:cNvPr>
          <p:cNvSpPr>
            <a:spLocks noChangeAspect="1"/>
          </p:cNvSpPr>
          <p:nvPr/>
        </p:nvSpPr>
        <p:spPr>
          <a:xfrm>
            <a:off x="219987" y="6617015"/>
            <a:ext cx="132922" cy="1440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2" name="Ovale 31">
            <a:extLst>
              <a:ext uri="{FF2B5EF4-FFF2-40B4-BE49-F238E27FC236}">
                <a16:creationId xmlns:a16="http://schemas.microsoft.com/office/drawing/2014/main" id="{01F6D84B-8FA5-4C37-B457-0CD1CADF9D21}"/>
              </a:ext>
            </a:extLst>
          </p:cNvPr>
          <p:cNvSpPr>
            <a:spLocks noChangeAspect="1"/>
          </p:cNvSpPr>
          <p:nvPr/>
        </p:nvSpPr>
        <p:spPr>
          <a:xfrm>
            <a:off x="2538981" y="6617015"/>
            <a:ext cx="132922" cy="14400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3" name="Ovale 32">
            <a:extLst>
              <a:ext uri="{FF2B5EF4-FFF2-40B4-BE49-F238E27FC236}">
                <a16:creationId xmlns:a16="http://schemas.microsoft.com/office/drawing/2014/main" id="{323165B9-CA9A-4E69-8A31-C9993B198C75}"/>
              </a:ext>
            </a:extLst>
          </p:cNvPr>
          <p:cNvSpPr>
            <a:spLocks noChangeAspect="1"/>
          </p:cNvSpPr>
          <p:nvPr/>
        </p:nvSpPr>
        <p:spPr>
          <a:xfrm>
            <a:off x="5328278" y="6617015"/>
            <a:ext cx="132922" cy="14400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9" name="Immagine 18">
            <a:extLst>
              <a:ext uri="{FF2B5EF4-FFF2-40B4-BE49-F238E27FC236}">
                <a16:creationId xmlns:a16="http://schemas.microsoft.com/office/drawing/2014/main" id="{0493E272-832C-4708-A1DB-566263F05A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8601" y="1561323"/>
            <a:ext cx="841905" cy="468000"/>
          </a:xfrm>
          <a:prstGeom prst="rect">
            <a:avLst/>
          </a:prstGeom>
        </p:spPr>
      </p:pic>
      <p:pic>
        <p:nvPicPr>
          <p:cNvPr id="22" name="Immagine 21">
            <a:extLst>
              <a:ext uri="{FF2B5EF4-FFF2-40B4-BE49-F238E27FC236}">
                <a16:creationId xmlns:a16="http://schemas.microsoft.com/office/drawing/2014/main" id="{0BFF2CCF-86DC-4C81-9925-18068988CA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9699" y="1561323"/>
            <a:ext cx="841905" cy="468000"/>
          </a:xfrm>
          <a:prstGeom prst="rect">
            <a:avLst/>
          </a:prstGeom>
        </p:spPr>
      </p:pic>
      <p:pic>
        <p:nvPicPr>
          <p:cNvPr id="23" name="Immagine 22">
            <a:extLst>
              <a:ext uri="{FF2B5EF4-FFF2-40B4-BE49-F238E27FC236}">
                <a16:creationId xmlns:a16="http://schemas.microsoft.com/office/drawing/2014/main" id="{446944B8-7CE4-49A1-948D-5DD7347BF1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3726" y="1561323"/>
            <a:ext cx="841905" cy="468000"/>
          </a:xfrm>
          <a:prstGeom prst="rect">
            <a:avLst/>
          </a:prstGeom>
        </p:spPr>
      </p:pic>
      <p:pic>
        <p:nvPicPr>
          <p:cNvPr id="38" name="Immagine 37">
            <a:extLst>
              <a:ext uri="{FF2B5EF4-FFF2-40B4-BE49-F238E27FC236}">
                <a16:creationId xmlns:a16="http://schemas.microsoft.com/office/drawing/2014/main" id="{EEABE1A7-A1C4-4DBB-8856-0DDCA09EE8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5066" y="2891458"/>
            <a:ext cx="841905" cy="468000"/>
          </a:xfrm>
          <a:prstGeom prst="rect">
            <a:avLst/>
          </a:prstGeom>
        </p:spPr>
      </p:pic>
      <p:pic>
        <p:nvPicPr>
          <p:cNvPr id="39" name="Immagine 38">
            <a:extLst>
              <a:ext uri="{FF2B5EF4-FFF2-40B4-BE49-F238E27FC236}">
                <a16:creationId xmlns:a16="http://schemas.microsoft.com/office/drawing/2014/main" id="{46931903-F841-4173-8B64-03F11B4C8A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6164" y="2891458"/>
            <a:ext cx="841905" cy="468000"/>
          </a:xfrm>
          <a:prstGeom prst="rect">
            <a:avLst/>
          </a:prstGeom>
        </p:spPr>
      </p:pic>
      <p:pic>
        <p:nvPicPr>
          <p:cNvPr id="40" name="Immagine 39">
            <a:extLst>
              <a:ext uri="{FF2B5EF4-FFF2-40B4-BE49-F238E27FC236}">
                <a16:creationId xmlns:a16="http://schemas.microsoft.com/office/drawing/2014/main" id="{0B580A69-7F53-413A-845F-15A2EB5575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191" y="2891458"/>
            <a:ext cx="841905" cy="468000"/>
          </a:xfrm>
          <a:prstGeom prst="rect">
            <a:avLst/>
          </a:prstGeom>
        </p:spPr>
      </p:pic>
      <p:pic>
        <p:nvPicPr>
          <p:cNvPr id="41" name="Immagine 40">
            <a:extLst>
              <a:ext uri="{FF2B5EF4-FFF2-40B4-BE49-F238E27FC236}">
                <a16:creationId xmlns:a16="http://schemas.microsoft.com/office/drawing/2014/main" id="{FAD37799-26A7-4DC0-86E7-0EE80968B7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5066" y="3373430"/>
            <a:ext cx="841905" cy="468000"/>
          </a:xfrm>
          <a:prstGeom prst="rect">
            <a:avLst/>
          </a:prstGeom>
        </p:spPr>
      </p:pic>
      <p:pic>
        <p:nvPicPr>
          <p:cNvPr id="42" name="Immagine 41">
            <a:extLst>
              <a:ext uri="{FF2B5EF4-FFF2-40B4-BE49-F238E27FC236}">
                <a16:creationId xmlns:a16="http://schemas.microsoft.com/office/drawing/2014/main" id="{68E38D86-2363-4883-A4B1-DD12A21EC2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6164" y="3373430"/>
            <a:ext cx="841905" cy="468000"/>
          </a:xfrm>
          <a:prstGeom prst="rect">
            <a:avLst/>
          </a:prstGeom>
        </p:spPr>
      </p:pic>
      <p:pic>
        <p:nvPicPr>
          <p:cNvPr id="43" name="Immagine 42">
            <a:extLst>
              <a:ext uri="{FF2B5EF4-FFF2-40B4-BE49-F238E27FC236}">
                <a16:creationId xmlns:a16="http://schemas.microsoft.com/office/drawing/2014/main" id="{67D31FF4-D154-4309-9796-7822C5B7468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191" y="3373430"/>
            <a:ext cx="841905" cy="468000"/>
          </a:xfrm>
          <a:prstGeom prst="rect">
            <a:avLst/>
          </a:prstGeom>
        </p:spPr>
      </p:pic>
      <p:pic>
        <p:nvPicPr>
          <p:cNvPr id="20" name="Immagine 19">
            <a:extLst>
              <a:ext uri="{FF2B5EF4-FFF2-40B4-BE49-F238E27FC236}">
                <a16:creationId xmlns:a16="http://schemas.microsoft.com/office/drawing/2014/main" id="{132F98DC-36D6-4EB6-9149-8F2319F990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5066" y="1087319"/>
            <a:ext cx="841905" cy="468000"/>
          </a:xfrm>
          <a:prstGeom prst="rect">
            <a:avLst/>
          </a:prstGeom>
        </p:spPr>
      </p:pic>
      <p:pic>
        <p:nvPicPr>
          <p:cNvPr id="21" name="Immagine 20">
            <a:extLst>
              <a:ext uri="{FF2B5EF4-FFF2-40B4-BE49-F238E27FC236}">
                <a16:creationId xmlns:a16="http://schemas.microsoft.com/office/drawing/2014/main" id="{B268E5B1-2DC6-45FA-94F6-CDCEE0468A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6164" y="1087319"/>
            <a:ext cx="841905" cy="468000"/>
          </a:xfrm>
          <a:prstGeom prst="rect">
            <a:avLst/>
          </a:prstGeom>
        </p:spPr>
      </p:pic>
      <p:pic>
        <p:nvPicPr>
          <p:cNvPr id="24" name="Immagine 23">
            <a:extLst>
              <a:ext uri="{FF2B5EF4-FFF2-40B4-BE49-F238E27FC236}">
                <a16:creationId xmlns:a16="http://schemas.microsoft.com/office/drawing/2014/main" id="{FD407952-74AA-44EC-BF81-BE434AA182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191" y="1087319"/>
            <a:ext cx="841905" cy="468000"/>
          </a:xfrm>
          <a:prstGeom prst="rect">
            <a:avLst/>
          </a:prstGeom>
        </p:spPr>
      </p:pic>
      <p:pic>
        <p:nvPicPr>
          <p:cNvPr id="26" name="Immagine 25">
            <a:extLst>
              <a:ext uri="{FF2B5EF4-FFF2-40B4-BE49-F238E27FC236}">
                <a16:creationId xmlns:a16="http://schemas.microsoft.com/office/drawing/2014/main" id="{19A0596D-46EA-4F9E-A2EE-92C03FD012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5066" y="4676743"/>
            <a:ext cx="841905" cy="468000"/>
          </a:xfrm>
          <a:prstGeom prst="rect">
            <a:avLst/>
          </a:prstGeom>
        </p:spPr>
      </p:pic>
      <p:pic>
        <p:nvPicPr>
          <p:cNvPr id="27" name="Immagine 26">
            <a:extLst>
              <a:ext uri="{FF2B5EF4-FFF2-40B4-BE49-F238E27FC236}">
                <a16:creationId xmlns:a16="http://schemas.microsoft.com/office/drawing/2014/main" id="{F00D7844-2C43-485B-8B8D-43556C26BD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6164" y="4676743"/>
            <a:ext cx="841905" cy="468000"/>
          </a:xfrm>
          <a:prstGeom prst="rect">
            <a:avLst/>
          </a:prstGeom>
        </p:spPr>
      </p:pic>
      <p:pic>
        <p:nvPicPr>
          <p:cNvPr id="28" name="Immagine 27">
            <a:extLst>
              <a:ext uri="{FF2B5EF4-FFF2-40B4-BE49-F238E27FC236}">
                <a16:creationId xmlns:a16="http://schemas.microsoft.com/office/drawing/2014/main" id="{BCD46D7A-559A-4058-9004-C9B1B69D58C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191" y="4676743"/>
            <a:ext cx="841905" cy="468000"/>
          </a:xfrm>
          <a:prstGeom prst="rect">
            <a:avLst/>
          </a:prstGeom>
        </p:spPr>
      </p:pic>
      <p:pic>
        <p:nvPicPr>
          <p:cNvPr id="29" name="Immagine 28">
            <a:extLst>
              <a:ext uri="{FF2B5EF4-FFF2-40B4-BE49-F238E27FC236}">
                <a16:creationId xmlns:a16="http://schemas.microsoft.com/office/drawing/2014/main" id="{9C33E7BA-AEA7-497C-A17B-BDD71D148D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5066" y="5158717"/>
            <a:ext cx="841905" cy="468000"/>
          </a:xfrm>
          <a:prstGeom prst="rect">
            <a:avLst/>
          </a:prstGeom>
        </p:spPr>
      </p:pic>
      <p:pic>
        <p:nvPicPr>
          <p:cNvPr id="30" name="Immagine 29">
            <a:extLst>
              <a:ext uri="{FF2B5EF4-FFF2-40B4-BE49-F238E27FC236}">
                <a16:creationId xmlns:a16="http://schemas.microsoft.com/office/drawing/2014/main" id="{76E1C2EC-8FDB-4ACF-BE65-7E7D80861A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6164" y="5158717"/>
            <a:ext cx="841905" cy="468000"/>
          </a:xfrm>
          <a:prstGeom prst="rect">
            <a:avLst/>
          </a:prstGeom>
        </p:spPr>
      </p:pic>
      <p:pic>
        <p:nvPicPr>
          <p:cNvPr id="35" name="Immagine 34">
            <a:extLst>
              <a:ext uri="{FF2B5EF4-FFF2-40B4-BE49-F238E27FC236}">
                <a16:creationId xmlns:a16="http://schemas.microsoft.com/office/drawing/2014/main" id="{0211DE6F-D727-462B-B608-0DC7CE91B6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191" y="5158717"/>
            <a:ext cx="841905" cy="468000"/>
          </a:xfrm>
          <a:prstGeom prst="rect">
            <a:avLst/>
          </a:prstGeom>
        </p:spPr>
      </p:pic>
      <p:pic>
        <p:nvPicPr>
          <p:cNvPr id="36" name="Immagine 35">
            <a:extLst>
              <a:ext uri="{FF2B5EF4-FFF2-40B4-BE49-F238E27FC236}">
                <a16:creationId xmlns:a16="http://schemas.microsoft.com/office/drawing/2014/main" id="{CFCC762E-2100-45A2-8D2E-65B3F30389C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5066" y="5605935"/>
            <a:ext cx="841905" cy="468000"/>
          </a:xfrm>
          <a:prstGeom prst="rect">
            <a:avLst/>
          </a:prstGeom>
        </p:spPr>
      </p:pic>
      <p:pic>
        <p:nvPicPr>
          <p:cNvPr id="37" name="Immagine 36">
            <a:extLst>
              <a:ext uri="{FF2B5EF4-FFF2-40B4-BE49-F238E27FC236}">
                <a16:creationId xmlns:a16="http://schemas.microsoft.com/office/drawing/2014/main" id="{78C74A61-56B6-4C28-BDB1-0C3C5B8A58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6164" y="5605935"/>
            <a:ext cx="841905" cy="468000"/>
          </a:xfrm>
          <a:prstGeom prst="rect">
            <a:avLst/>
          </a:prstGeom>
        </p:spPr>
      </p:pic>
      <p:pic>
        <p:nvPicPr>
          <p:cNvPr id="44" name="Immagine 43">
            <a:extLst>
              <a:ext uri="{FF2B5EF4-FFF2-40B4-BE49-F238E27FC236}">
                <a16:creationId xmlns:a16="http://schemas.microsoft.com/office/drawing/2014/main" id="{5D57AF03-9416-4380-B74A-23A2366FE5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191" y="5605935"/>
            <a:ext cx="841905" cy="468000"/>
          </a:xfrm>
          <a:prstGeom prst="rect">
            <a:avLst/>
          </a:prstGeom>
        </p:spPr>
      </p:pic>
      <p:pic>
        <p:nvPicPr>
          <p:cNvPr id="45" name="Immagine 44">
            <a:extLst>
              <a:ext uri="{FF2B5EF4-FFF2-40B4-BE49-F238E27FC236}">
                <a16:creationId xmlns:a16="http://schemas.microsoft.com/office/drawing/2014/main" id="{3E3462B6-0354-429B-B875-C5171FF9F0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5066" y="6087909"/>
            <a:ext cx="841905" cy="468000"/>
          </a:xfrm>
          <a:prstGeom prst="rect">
            <a:avLst/>
          </a:prstGeom>
        </p:spPr>
      </p:pic>
      <p:pic>
        <p:nvPicPr>
          <p:cNvPr id="46" name="Immagine 45">
            <a:extLst>
              <a:ext uri="{FF2B5EF4-FFF2-40B4-BE49-F238E27FC236}">
                <a16:creationId xmlns:a16="http://schemas.microsoft.com/office/drawing/2014/main" id="{9B851D7F-6618-4775-8294-45D9CFD889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6164" y="6087909"/>
            <a:ext cx="841905" cy="468000"/>
          </a:xfrm>
          <a:prstGeom prst="rect">
            <a:avLst/>
          </a:prstGeom>
        </p:spPr>
      </p:pic>
      <p:pic>
        <p:nvPicPr>
          <p:cNvPr id="47" name="Immagine 46">
            <a:extLst>
              <a:ext uri="{FF2B5EF4-FFF2-40B4-BE49-F238E27FC236}">
                <a16:creationId xmlns:a16="http://schemas.microsoft.com/office/drawing/2014/main" id="{84E52FB5-31E3-4338-85A1-A361BED837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191" y="6087909"/>
            <a:ext cx="841905" cy="46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488755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ttangolo 24">
            <a:extLst>
              <a:ext uri="{FF2B5EF4-FFF2-40B4-BE49-F238E27FC236}">
                <a16:creationId xmlns:a16="http://schemas.microsoft.com/office/drawing/2014/main" id="{37477303-F348-4714-9E8E-FD987C70CFF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aphicFrame>
        <p:nvGraphicFramePr>
          <p:cNvPr id="34" name="Tabella 33">
            <a:extLst>
              <a:ext uri="{FF2B5EF4-FFF2-40B4-BE49-F238E27FC236}">
                <a16:creationId xmlns:a16="http://schemas.microsoft.com/office/drawing/2014/main" id="{8C9B3CF1-F070-4075-8166-E9F18D75AD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8927967"/>
              </p:ext>
            </p:extLst>
          </p:nvPr>
        </p:nvGraphicFramePr>
        <p:xfrm>
          <a:off x="136071" y="102471"/>
          <a:ext cx="11919858" cy="31492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13164">
                  <a:extLst>
                    <a:ext uri="{9D8B030D-6E8A-4147-A177-3AD203B41FA5}">
                      <a16:colId xmlns:a16="http://schemas.microsoft.com/office/drawing/2014/main" val="2944020019"/>
                    </a:ext>
                  </a:extLst>
                </a:gridCol>
                <a:gridCol w="1197429">
                  <a:extLst>
                    <a:ext uri="{9D8B030D-6E8A-4147-A177-3AD203B41FA5}">
                      <a16:colId xmlns:a16="http://schemas.microsoft.com/office/drawing/2014/main" val="79365766"/>
                    </a:ext>
                  </a:extLst>
                </a:gridCol>
                <a:gridCol w="1761853">
                  <a:extLst>
                    <a:ext uri="{9D8B030D-6E8A-4147-A177-3AD203B41FA5}">
                      <a16:colId xmlns:a16="http://schemas.microsoft.com/office/drawing/2014/main" val="4129911090"/>
                    </a:ext>
                  </a:extLst>
                </a:gridCol>
                <a:gridCol w="1761853">
                  <a:extLst>
                    <a:ext uri="{9D8B030D-6E8A-4147-A177-3AD203B41FA5}">
                      <a16:colId xmlns:a16="http://schemas.microsoft.com/office/drawing/2014/main" val="1567833803"/>
                    </a:ext>
                  </a:extLst>
                </a:gridCol>
                <a:gridCol w="1761853">
                  <a:extLst>
                    <a:ext uri="{9D8B030D-6E8A-4147-A177-3AD203B41FA5}">
                      <a16:colId xmlns:a16="http://schemas.microsoft.com/office/drawing/2014/main" val="291230167"/>
                    </a:ext>
                  </a:extLst>
                </a:gridCol>
                <a:gridCol w="1761853">
                  <a:extLst>
                    <a:ext uri="{9D8B030D-6E8A-4147-A177-3AD203B41FA5}">
                      <a16:colId xmlns:a16="http://schemas.microsoft.com/office/drawing/2014/main" val="1988389916"/>
                    </a:ext>
                  </a:extLst>
                </a:gridCol>
                <a:gridCol w="1761853">
                  <a:extLst>
                    <a:ext uri="{9D8B030D-6E8A-4147-A177-3AD203B41FA5}">
                      <a16:colId xmlns:a16="http://schemas.microsoft.com/office/drawing/2014/main" val="744706569"/>
                    </a:ext>
                  </a:extLst>
                </a:gridCol>
              </a:tblGrid>
              <a:tr h="397992">
                <a:tc gridSpan="7">
                  <a:txBody>
                    <a:bodyPr/>
                    <a:lstStyle/>
                    <a:p>
                      <a:pPr algn="ctr"/>
                      <a:r>
                        <a:rPr lang="it-IT" sz="2000">
                          <a:solidFill>
                            <a:schemeClr val="tx1"/>
                          </a:solidFill>
                        </a:rPr>
                        <a:t>Distribuzione degli studenti nei livelli di apprendimento</a:t>
                      </a:r>
                      <a:endParaRPr lang="it-IT" sz="20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3653957"/>
                  </a:ext>
                </a:extLst>
              </a:tr>
              <a:tr h="524335">
                <a:tc>
                  <a:txBody>
                    <a:bodyPr/>
                    <a:lstStyle/>
                    <a:p>
                      <a:pPr algn="ctr"/>
                      <a:endParaRPr lang="it-IT" sz="14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/>
                        <a:t>Materia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/>
                        <a:t>Studenti</a:t>
                      </a:r>
                    </a:p>
                    <a:p>
                      <a:pPr algn="ctr"/>
                      <a:r>
                        <a:rPr lang="it-IT" sz="1400" b="1"/>
                        <a:t>a livello 1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/>
                        <a:t>Studenti</a:t>
                      </a:r>
                    </a:p>
                    <a:p>
                      <a:pPr algn="ctr"/>
                      <a:r>
                        <a:rPr lang="it-IT" sz="1400" b="1"/>
                        <a:t>a livello 2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/>
                        <a:t>Studenti</a:t>
                      </a:r>
                    </a:p>
                    <a:p>
                      <a:pPr algn="ctr"/>
                      <a:r>
                        <a:rPr lang="it-IT" sz="1400" b="1"/>
                        <a:t>a livello 3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/>
                        <a:t>Studenti</a:t>
                      </a:r>
                    </a:p>
                    <a:p>
                      <a:pPr algn="ctr"/>
                      <a:r>
                        <a:rPr lang="it-IT" sz="1400" b="1"/>
                        <a:t>a livello 4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/>
                        <a:t>Studenti</a:t>
                      </a:r>
                    </a:p>
                    <a:p>
                      <a:pPr algn="ctr"/>
                      <a:r>
                        <a:rPr lang="it-IT" sz="1400" b="1"/>
                        <a:t>a livello 5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43048503"/>
                  </a:ext>
                </a:extLst>
              </a:tr>
              <a:tr h="336236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OMISSIS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/>
                        <a:t>ITALIANO</a:t>
                      </a:r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(0,0%)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(4,6%)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(22,7%)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(45,5%)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(27,3%)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468404980"/>
                  </a:ext>
                </a:extLst>
              </a:tr>
              <a:tr h="336236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OMISSIS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/>
                        <a:t>MATEMATICA</a:t>
                      </a:r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(0,0%)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(0,0%)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(0,0%)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(22,7%)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(77,3%)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65392956"/>
                  </a:ext>
                </a:extLst>
              </a:tr>
              <a:tr h="336236">
                <a:tc>
                  <a:txBody>
                    <a:bodyPr/>
                    <a:lstStyle/>
                    <a:p>
                      <a:pPr algn="ctr"/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latin typeface="+mn-lt"/>
                        </a:rPr>
                        <a:t>Studenti che non raggiungono liv. B1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latin typeface="+mn-lt"/>
                        </a:rPr>
                        <a:t>Studenti</a:t>
                      </a:r>
                    </a:p>
                    <a:p>
                      <a:pPr algn="ctr"/>
                      <a:r>
                        <a:rPr lang="it-IT" sz="1400" b="1">
                          <a:latin typeface="+mn-lt"/>
                        </a:rPr>
                        <a:t>a livello B1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latin typeface="+mn-lt"/>
                        </a:rPr>
                        <a:t>Studenti</a:t>
                      </a:r>
                    </a:p>
                    <a:p>
                      <a:pPr algn="ctr"/>
                      <a:r>
                        <a:rPr lang="it-IT" sz="1400" b="1">
                          <a:latin typeface="+mn-lt"/>
                        </a:rPr>
                        <a:t>a livello B2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080794382"/>
                  </a:ext>
                </a:extLst>
              </a:tr>
              <a:tr h="33623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OMISSIS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0">
                          <a:solidFill>
                            <a:schemeClr val="tx1"/>
                          </a:solidFill>
                          <a:latin typeface="+mn-lt"/>
                        </a:rPr>
                        <a:t>INGLESE reading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(0,0%)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(9,1%)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(90,9%)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228086085"/>
                  </a:ext>
                </a:extLst>
              </a:tr>
              <a:tr h="33623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OMISSIS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0">
                          <a:solidFill>
                            <a:schemeClr val="tx1"/>
                          </a:solidFill>
                          <a:latin typeface="+mn-lt"/>
                        </a:rPr>
                        <a:t>INGLESE listening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(0,0%)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(4,6%)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(95,5%)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8559459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119894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ttangolo 23">
            <a:extLst>
              <a:ext uri="{FF2B5EF4-FFF2-40B4-BE49-F238E27FC236}">
                <a16:creationId xmlns:a16="http://schemas.microsoft.com/office/drawing/2014/main" id="{FE2CFB2C-C740-4DD2-B392-F8FBB6830B05}"/>
              </a:ext>
            </a:extLst>
          </p:cNvPr>
          <p:cNvSpPr/>
          <p:nvPr/>
        </p:nvSpPr>
        <p:spPr>
          <a:xfrm>
            <a:off x="-6344" y="0"/>
            <a:ext cx="12192000" cy="685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" name="Freccia a sinistra 13">
            <a:extLst>
              <a:ext uri="{FF2B5EF4-FFF2-40B4-BE49-F238E27FC236}">
                <a16:creationId xmlns:a16="http://schemas.microsoft.com/office/drawing/2014/main" id="{FD9D9E51-6222-4187-B3D1-609378ACD07C}"/>
              </a:ext>
            </a:extLst>
          </p:cNvPr>
          <p:cNvSpPr/>
          <p:nvPr/>
        </p:nvSpPr>
        <p:spPr>
          <a:xfrm rot="9487655">
            <a:off x="4272835" y="2138591"/>
            <a:ext cx="1654443" cy="589830"/>
          </a:xfrm>
          <a:prstGeom prst="leftArrow">
            <a:avLst>
              <a:gd name="adj1" fmla="val 67384"/>
              <a:gd name="adj2" fmla="val 50000"/>
            </a:avLst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Freccia a sinistra 14">
            <a:extLst>
              <a:ext uri="{FF2B5EF4-FFF2-40B4-BE49-F238E27FC236}">
                <a16:creationId xmlns:a16="http://schemas.microsoft.com/office/drawing/2014/main" id="{D12C499D-F2A6-498F-AE58-A0AB7F75B655}"/>
              </a:ext>
            </a:extLst>
          </p:cNvPr>
          <p:cNvSpPr/>
          <p:nvPr/>
        </p:nvSpPr>
        <p:spPr>
          <a:xfrm rot="12057267">
            <a:off x="4254954" y="3873875"/>
            <a:ext cx="2208489" cy="589830"/>
          </a:xfrm>
          <a:prstGeom prst="leftArrow">
            <a:avLst>
              <a:gd name="adj1" fmla="val 67384"/>
              <a:gd name="adj2" fmla="val 50000"/>
            </a:avLst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pSp>
        <p:nvGrpSpPr>
          <p:cNvPr id="22" name="Gruppo 21">
            <a:extLst>
              <a:ext uri="{FF2B5EF4-FFF2-40B4-BE49-F238E27FC236}">
                <a16:creationId xmlns:a16="http://schemas.microsoft.com/office/drawing/2014/main" id="{A4CB3FC5-C8C0-4840-AF6F-9F6E10783FBF}"/>
              </a:ext>
            </a:extLst>
          </p:cNvPr>
          <p:cNvGrpSpPr>
            <a:grpSpLocks noChangeAspect="1"/>
          </p:cNvGrpSpPr>
          <p:nvPr/>
        </p:nvGrpSpPr>
        <p:grpSpPr>
          <a:xfrm>
            <a:off x="1370382" y="1802675"/>
            <a:ext cx="2905419" cy="2908490"/>
            <a:chOff x="4650979" y="3953529"/>
            <a:chExt cx="2760199" cy="2763111"/>
          </a:xfrm>
        </p:grpSpPr>
        <p:sp>
          <p:nvSpPr>
            <p:cNvPr id="23" name="Ovale 22">
              <a:extLst>
                <a:ext uri="{FF2B5EF4-FFF2-40B4-BE49-F238E27FC236}">
                  <a16:creationId xmlns:a16="http://schemas.microsoft.com/office/drawing/2014/main" id="{2D07523D-FD10-422F-8E33-2E1AE6F4DFD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774140" y="4078145"/>
              <a:ext cx="2513875" cy="2513876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  <a:scene3d>
              <a:camera prst="orthographicFront"/>
              <a:lightRig rig="threePt" dir="t"/>
            </a:scene3d>
            <a:sp3d prstMaterial="clear">
              <a:bevelT w="1371600" h="1371600"/>
              <a:bevelB w="1371600" h="13716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5" name="Cerchio vuoto 24">
              <a:extLst>
                <a:ext uri="{FF2B5EF4-FFF2-40B4-BE49-F238E27FC236}">
                  <a16:creationId xmlns:a16="http://schemas.microsoft.com/office/drawing/2014/main" id="{23072778-470C-480B-8DC0-FD940D8A2F3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50978" y="3953528"/>
              <a:ext cx="2760199" cy="2763111"/>
            </a:xfrm>
            <a:prstGeom prst="donut">
              <a:avLst>
                <a:gd name="adj" fmla="val 4502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tx1"/>
                </a:solidFill>
              </a:endParaRPr>
            </a:p>
          </p:txBody>
        </p:sp>
      </p:grpSp>
      <p:grpSp>
        <p:nvGrpSpPr>
          <p:cNvPr id="28" name="Gruppo 27">
            <a:extLst>
              <a:ext uri="{FF2B5EF4-FFF2-40B4-BE49-F238E27FC236}">
                <a16:creationId xmlns:a16="http://schemas.microsoft.com/office/drawing/2014/main" id="{1740E465-9196-4561-9C2C-DA5A4013FAC9}"/>
              </a:ext>
            </a:extLst>
          </p:cNvPr>
          <p:cNvGrpSpPr>
            <a:grpSpLocks noChangeAspect="1"/>
          </p:cNvGrpSpPr>
          <p:nvPr/>
        </p:nvGrpSpPr>
        <p:grpSpPr>
          <a:xfrm>
            <a:off x="5888394" y="423205"/>
            <a:ext cx="2711730" cy="2714590"/>
            <a:chOff x="3266612" y="428250"/>
            <a:chExt cx="5995178" cy="6001501"/>
          </a:xfrm>
          <a:solidFill>
            <a:schemeClr val="tx1">
              <a:lumMod val="85000"/>
              <a:lumOff val="15000"/>
            </a:schemeClr>
          </a:solidFill>
        </p:grpSpPr>
        <p:sp>
          <p:nvSpPr>
            <p:cNvPr id="29" name="Ovale 28">
              <a:extLst>
                <a:ext uri="{FF2B5EF4-FFF2-40B4-BE49-F238E27FC236}">
                  <a16:creationId xmlns:a16="http://schemas.microsoft.com/office/drawing/2014/main" id="{3D5A8873-11DC-49C7-802F-30BDA533C8F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534121" y="698922"/>
              <a:ext cx="5460159" cy="5460159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  <a:scene3d>
              <a:camera prst="orthographicFront"/>
              <a:lightRig rig="threePt" dir="t"/>
            </a:scene3d>
            <a:sp3d prstMaterial="clear">
              <a:bevelT w="1371600" h="1371600"/>
              <a:bevelB w="1371600" h="13716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0" name="Cerchio vuoto 29">
              <a:extLst>
                <a:ext uri="{FF2B5EF4-FFF2-40B4-BE49-F238E27FC236}">
                  <a16:creationId xmlns:a16="http://schemas.microsoft.com/office/drawing/2014/main" id="{AC121060-02E2-403C-AAAE-D9D4AB927CB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266612" y="428250"/>
              <a:ext cx="5995178" cy="6001501"/>
            </a:xfrm>
            <a:prstGeom prst="donut">
              <a:avLst>
                <a:gd name="adj" fmla="val 4502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tx1"/>
                </a:solidFill>
              </a:endParaRPr>
            </a:p>
          </p:txBody>
        </p:sp>
      </p:grpSp>
      <p:sp>
        <p:nvSpPr>
          <p:cNvPr id="31" name="CasellaDiTesto 30">
            <a:extLst>
              <a:ext uri="{FF2B5EF4-FFF2-40B4-BE49-F238E27FC236}">
                <a16:creationId xmlns:a16="http://schemas.microsoft.com/office/drawing/2014/main" id="{EE00DEBB-BAEF-4E7C-8D25-4301096157EA}"/>
              </a:ext>
            </a:extLst>
          </p:cNvPr>
          <p:cNvSpPr txBox="1">
            <a:spLocks noChangeAspect="1"/>
          </p:cNvSpPr>
          <p:nvPr/>
        </p:nvSpPr>
        <p:spPr>
          <a:xfrm>
            <a:off x="6830780" y="4284274"/>
            <a:ext cx="2022078" cy="746865"/>
          </a:xfrm>
          <a:prstGeom prst="rect">
            <a:avLst/>
          </a:prstGeom>
          <a:noFill/>
        </p:spPr>
        <p:txBody>
          <a:bodyPr wrap="square">
            <a:prstTxWarp prst="textStop">
              <a:avLst>
                <a:gd name="adj" fmla="val 14286"/>
              </a:avLst>
            </a:prstTxWarp>
            <a:spAutoFit/>
          </a:bodyPr>
          <a:lstStyle/>
          <a:p>
            <a:pPr algn="ctr"/>
            <a:r>
              <a:rPr lang="it-IT">
                <a:latin typeface="Segoe Print" panose="02000600000000000000" pitchFamily="2" charset="0"/>
              </a:rPr>
              <a:t>L</a:t>
            </a:r>
            <a:r>
              <a:rPr lang="it-IT" sz="1800">
                <a:latin typeface="Segoe Print" panose="02000600000000000000" pitchFamily="2" charset="0"/>
              </a:rPr>
              <a:t>ivelli di apprendimento</a:t>
            </a:r>
          </a:p>
        </p:txBody>
      </p:sp>
      <p:grpSp>
        <p:nvGrpSpPr>
          <p:cNvPr id="32" name="Gruppo 31">
            <a:extLst>
              <a:ext uri="{FF2B5EF4-FFF2-40B4-BE49-F238E27FC236}">
                <a16:creationId xmlns:a16="http://schemas.microsoft.com/office/drawing/2014/main" id="{D1CA9FF9-0DAA-4396-BE7D-A31DFEC90424}"/>
              </a:ext>
            </a:extLst>
          </p:cNvPr>
          <p:cNvGrpSpPr>
            <a:grpSpLocks noChangeAspect="1"/>
          </p:cNvGrpSpPr>
          <p:nvPr/>
        </p:nvGrpSpPr>
        <p:grpSpPr>
          <a:xfrm>
            <a:off x="6460045" y="3356606"/>
            <a:ext cx="2711730" cy="2714590"/>
            <a:chOff x="3266612" y="428250"/>
            <a:chExt cx="5995178" cy="6001501"/>
          </a:xfrm>
          <a:solidFill>
            <a:schemeClr val="tx1">
              <a:lumMod val="85000"/>
              <a:lumOff val="15000"/>
            </a:schemeClr>
          </a:solidFill>
        </p:grpSpPr>
        <p:sp>
          <p:nvSpPr>
            <p:cNvPr id="33" name="Ovale 32">
              <a:extLst>
                <a:ext uri="{FF2B5EF4-FFF2-40B4-BE49-F238E27FC236}">
                  <a16:creationId xmlns:a16="http://schemas.microsoft.com/office/drawing/2014/main" id="{7579ED1B-39F2-48DB-B2E1-E65CF75D3AF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534120" y="698922"/>
              <a:ext cx="5460159" cy="5460159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  <a:scene3d>
              <a:camera prst="orthographicFront"/>
              <a:lightRig rig="threePt" dir="t"/>
            </a:scene3d>
            <a:sp3d prstMaterial="clear">
              <a:bevelT w="1371600" h="1371600"/>
              <a:bevelB w="1371600" h="13716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5" name="Cerchio vuoto 34">
              <a:extLst>
                <a:ext uri="{FF2B5EF4-FFF2-40B4-BE49-F238E27FC236}">
                  <a16:creationId xmlns:a16="http://schemas.microsoft.com/office/drawing/2014/main" id="{C0CF69AB-8A44-43BC-A424-11B3AB752C3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266612" y="428250"/>
              <a:ext cx="5995178" cy="6001501"/>
            </a:xfrm>
            <a:prstGeom prst="donut">
              <a:avLst>
                <a:gd name="adj" fmla="val 4502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tx1"/>
                </a:solidFill>
              </a:endParaRPr>
            </a:p>
          </p:txBody>
        </p:sp>
      </p:grpSp>
      <p:sp>
        <p:nvSpPr>
          <p:cNvPr id="36" name="CasellaDiTesto 35">
            <a:extLst>
              <a:ext uri="{FF2B5EF4-FFF2-40B4-BE49-F238E27FC236}">
                <a16:creationId xmlns:a16="http://schemas.microsoft.com/office/drawing/2014/main" id="{FD8BB5BE-1C33-4E28-ACA0-C3CCC7241E4D}"/>
              </a:ext>
            </a:extLst>
          </p:cNvPr>
          <p:cNvSpPr txBox="1">
            <a:spLocks noChangeAspect="1"/>
          </p:cNvSpPr>
          <p:nvPr/>
        </p:nvSpPr>
        <p:spPr>
          <a:xfrm>
            <a:off x="6571159" y="1376219"/>
            <a:ext cx="1346200" cy="706745"/>
          </a:xfrm>
          <a:prstGeom prst="rect">
            <a:avLst/>
          </a:prstGeom>
          <a:noFill/>
        </p:spPr>
        <p:txBody>
          <a:bodyPr wrap="square">
            <a:prstTxWarp prst="textStop">
              <a:avLst>
                <a:gd name="adj" fmla="val 14286"/>
              </a:avLst>
            </a:prstTxWarp>
            <a:spAutoFit/>
          </a:bodyPr>
          <a:lstStyle/>
          <a:p>
            <a:pPr algn="ctr"/>
            <a:r>
              <a:rPr lang="it-IT" sz="1800">
                <a:latin typeface="Segoe Print" panose="02000600000000000000" pitchFamily="2" charset="0"/>
              </a:rPr>
              <a:t>Punteggi generali</a:t>
            </a:r>
          </a:p>
        </p:txBody>
      </p:sp>
      <mc:AlternateContent xmlns:mc="http://schemas.openxmlformats.org/markup-compatibility/2006">
        <mc:Choice xmlns:pslz="http://schemas.microsoft.com/office/powerpoint/2016/slidezoom" Requires="pslz">
          <p:graphicFrame>
            <p:nvGraphicFramePr>
              <p:cNvPr id="5" name="Anteprima della diapositiva 4">
                <a:extLst>
                  <a:ext uri="{FF2B5EF4-FFF2-40B4-BE49-F238E27FC236}">
                    <a16:creationId xmlns:a16="http://schemas.microsoft.com/office/drawing/2014/main" id="{1ACDAFE4-B6AA-4990-AE90-D71829FA7A26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934780298"/>
                  </p:ext>
                </p:extLst>
              </p:nvPr>
            </p:nvGraphicFramePr>
            <p:xfrm>
              <a:off x="6430126" y="1082034"/>
              <a:ext cx="1660001" cy="1356944"/>
            </p:xfrm>
            <a:graphic>
              <a:graphicData uri="http://schemas.microsoft.com/office/powerpoint/2016/slidezoom">
                <pslz:sldZm>
                  <pslz:sldZmObj sldId="298" cId="4138114459">
                    <pslz:zmPr id="{0EE28455-DDEE-464D-9262-D2165679CE88}" imageType="cover" transitionDur="1000" showBg="0">
                      <p166:blipFill xmlns:p166="http://schemas.microsoft.com/office/powerpoint/2016/6/main">
                        <a:blip r:embed="rId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1660001" cy="1356944"/>
                        </a:xfrm>
                        <a:prstGeom prst="rect">
                          <a:avLst/>
                        </a:prstGeom>
                      </p166:spPr>
                    </pslz:zmPr>
                  </pslz:sldZmObj>
                </pslz:sldZm>
              </a:graphicData>
            </a:graphic>
          </p:graphicFrame>
        </mc:Choice>
        <mc:Fallback>
          <p:pic>
            <p:nvPicPr>
              <p:cNvPr id="5" name="Anteprima della diapositiva 4">
                <a:hlinkClick r:id="rId3" action="ppaction://hlinksldjump"/>
                <a:extLst>
                  <a:ext uri="{FF2B5EF4-FFF2-40B4-BE49-F238E27FC236}">
                    <a16:creationId xmlns:a16="http://schemas.microsoft.com/office/drawing/2014/main" id="{1ACDAFE4-B6AA-4990-AE90-D71829FA7A26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430126" y="1082034"/>
                <a:ext cx="1660001" cy="135694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slz="http://schemas.microsoft.com/office/powerpoint/2016/slidezoom" Requires="pslz">
          <p:graphicFrame>
            <p:nvGraphicFramePr>
              <p:cNvPr id="7" name="Anteprima della diapositiva 6">
                <a:extLst>
                  <a:ext uri="{FF2B5EF4-FFF2-40B4-BE49-F238E27FC236}">
                    <a16:creationId xmlns:a16="http://schemas.microsoft.com/office/drawing/2014/main" id="{A61D1812-B5AE-497D-9142-D51F3CBEACCA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4080095109"/>
                  </p:ext>
                </p:extLst>
              </p:nvPr>
            </p:nvGraphicFramePr>
            <p:xfrm>
              <a:off x="6993988" y="3977550"/>
              <a:ext cx="1664121" cy="1360312"/>
            </p:xfrm>
            <a:graphic>
              <a:graphicData uri="http://schemas.microsoft.com/office/powerpoint/2016/slidezoom">
                <pslz:sldZm>
                  <pslz:sldZmObj sldId="299" cId="3600430928">
                    <pslz:zmPr id="{63D9EB60-3615-40C0-AEE3-88D4975D1AEE}" imageType="cover" transitionDur="1000" showBg="0">
                      <p166:blipFill xmlns:p166="http://schemas.microsoft.com/office/powerpoint/2016/6/main">
                        <a:blip r:embed="rId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1664121" cy="1360312"/>
                        </a:xfrm>
                        <a:prstGeom prst="rect">
                          <a:avLst/>
                        </a:prstGeom>
                      </p166:spPr>
                    </pslz:zmPr>
                  </pslz:sldZmObj>
                </pslz:sldZm>
              </a:graphicData>
            </a:graphic>
          </p:graphicFrame>
        </mc:Choice>
        <mc:Fallback>
          <p:pic>
            <p:nvPicPr>
              <p:cNvPr id="7" name="Anteprima della diapositiva 6">
                <a:hlinkClick r:id="rId4" action="ppaction://hlinksldjump"/>
                <a:extLst>
                  <a:ext uri="{FF2B5EF4-FFF2-40B4-BE49-F238E27FC236}">
                    <a16:creationId xmlns:a16="http://schemas.microsoft.com/office/drawing/2014/main" id="{A61D1812-B5AE-497D-9142-D51F3CBEACCA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993988" y="3977550"/>
                <a:ext cx="1664121" cy="1360312"/>
              </a:xfrm>
              <a:prstGeom prst="rect">
                <a:avLst/>
              </a:prstGeom>
            </p:spPr>
          </p:pic>
        </mc:Fallback>
      </mc:AlternateContent>
      <p:sp>
        <p:nvSpPr>
          <p:cNvPr id="27" name="CasellaDiTesto 26">
            <a:extLst>
              <a:ext uri="{FF2B5EF4-FFF2-40B4-BE49-F238E27FC236}">
                <a16:creationId xmlns:a16="http://schemas.microsoft.com/office/drawing/2014/main" id="{A4C5D691-835E-4F4A-97E4-3219161513A8}"/>
              </a:ext>
            </a:extLst>
          </p:cNvPr>
          <p:cNvSpPr txBox="1">
            <a:spLocks noChangeAspect="1"/>
          </p:cNvSpPr>
          <p:nvPr/>
        </p:nvSpPr>
        <p:spPr>
          <a:xfrm>
            <a:off x="2161790" y="2984227"/>
            <a:ext cx="1313260" cy="545383"/>
          </a:xfrm>
          <a:prstGeom prst="rect">
            <a:avLst/>
          </a:prstGeom>
          <a:noFill/>
        </p:spPr>
        <p:txBody>
          <a:bodyPr wrap="square">
            <a:prstTxWarp prst="textStop">
              <a:avLst>
                <a:gd name="adj" fmla="val 14286"/>
              </a:avLst>
            </a:prstTxWarp>
            <a:spAutoFit/>
          </a:bodyPr>
          <a:lstStyle/>
          <a:p>
            <a:pPr algn="ctr"/>
            <a:r>
              <a:rPr lang="it-IT" sz="1800">
                <a:latin typeface="Segoe Print" panose="02000600000000000000" pitchFamily="2" charset="0"/>
              </a:rPr>
              <a:t>OMISSIS</a:t>
            </a:r>
          </a:p>
        </p:txBody>
      </p:sp>
      <mc:AlternateContent xmlns:mc="http://schemas.openxmlformats.org/markup-compatibility/2006">
        <mc:Choice xmlns:pslz="http://schemas.microsoft.com/office/powerpoint/2016/slidezoom" Requires="pslz">
          <p:graphicFrame>
            <p:nvGraphicFramePr>
              <p:cNvPr id="11" name="Anteprima della diapositiva 10">
                <a:extLst>
                  <a:ext uri="{FF2B5EF4-FFF2-40B4-BE49-F238E27FC236}">
                    <a16:creationId xmlns:a16="http://schemas.microsoft.com/office/drawing/2014/main" id="{63B5EDC8-0507-4311-B8D3-6260868EAFD1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171142675"/>
                  </p:ext>
                </p:extLst>
              </p:nvPr>
            </p:nvGraphicFramePr>
            <p:xfrm>
              <a:off x="1944406" y="2555935"/>
              <a:ext cx="1739115" cy="1421615"/>
            </p:xfrm>
            <a:graphic>
              <a:graphicData uri="http://schemas.microsoft.com/office/powerpoint/2016/slidezoom">
                <pslz:sldZm>
                  <pslz:sldZmObj sldId="326" cId="1560020918">
                    <pslz:zmPr id="{A64C5C46-4DF9-41D8-8BFB-93527C7E3D57}" imageType="cover" transitionDur="1000" showBg="0">
                      <p166:blipFill xmlns:p166="http://schemas.microsoft.com/office/powerpoint/2016/6/main">
                        <a:blip r:embed="rId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1739115" cy="1421615"/>
                        </a:xfrm>
                        <a:prstGeom prst="rect">
                          <a:avLst/>
                        </a:prstGeom>
                      </p166:spPr>
                    </pslz:zmPr>
                  </pslz:sldZmObj>
                </pslz:sldZm>
              </a:graphicData>
            </a:graphic>
          </p:graphicFrame>
        </mc:Choice>
        <mc:Fallback>
          <p:pic>
            <p:nvPicPr>
              <p:cNvPr id="11" name="Anteprima della diapositiva 10">
                <a:hlinkClick r:id="rId5" action="ppaction://hlinksldjump"/>
                <a:extLst>
                  <a:ext uri="{FF2B5EF4-FFF2-40B4-BE49-F238E27FC236}">
                    <a16:creationId xmlns:a16="http://schemas.microsoft.com/office/drawing/2014/main" id="{63B5EDC8-0507-4311-B8D3-6260868EAFD1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944406" y="2555935"/>
                <a:ext cx="1739115" cy="1421615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96119010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ttangolo 24">
            <a:extLst>
              <a:ext uri="{FF2B5EF4-FFF2-40B4-BE49-F238E27FC236}">
                <a16:creationId xmlns:a16="http://schemas.microsoft.com/office/drawing/2014/main" id="{37477303-F348-4714-9E8E-FD987C70CFF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12006502-8E6A-4458-8BC2-95D4C43AE3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7059147"/>
              </p:ext>
            </p:extLst>
          </p:nvPr>
        </p:nvGraphicFramePr>
        <p:xfrm>
          <a:off x="138791" y="403"/>
          <a:ext cx="11914417" cy="685132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649187">
                  <a:extLst>
                    <a:ext uri="{9D8B030D-6E8A-4147-A177-3AD203B41FA5}">
                      <a16:colId xmlns:a16="http://schemas.microsoft.com/office/drawing/2014/main" val="4057865429"/>
                    </a:ext>
                  </a:extLst>
                </a:gridCol>
                <a:gridCol w="2177143">
                  <a:extLst>
                    <a:ext uri="{9D8B030D-6E8A-4147-A177-3AD203B41FA5}">
                      <a16:colId xmlns:a16="http://schemas.microsoft.com/office/drawing/2014/main" val="2456361952"/>
                    </a:ext>
                  </a:extLst>
                </a:gridCol>
                <a:gridCol w="2696029">
                  <a:extLst>
                    <a:ext uri="{9D8B030D-6E8A-4147-A177-3AD203B41FA5}">
                      <a16:colId xmlns:a16="http://schemas.microsoft.com/office/drawing/2014/main" val="1246928854"/>
                    </a:ext>
                  </a:extLst>
                </a:gridCol>
                <a:gridCol w="2696029">
                  <a:extLst>
                    <a:ext uri="{9D8B030D-6E8A-4147-A177-3AD203B41FA5}">
                      <a16:colId xmlns:a16="http://schemas.microsoft.com/office/drawing/2014/main" val="341335712"/>
                    </a:ext>
                  </a:extLst>
                </a:gridCol>
                <a:gridCol w="2696029">
                  <a:extLst>
                    <a:ext uri="{9D8B030D-6E8A-4147-A177-3AD203B41FA5}">
                      <a16:colId xmlns:a16="http://schemas.microsoft.com/office/drawing/2014/main" val="561693737"/>
                    </a:ext>
                  </a:extLst>
                </a:gridCol>
              </a:tblGrid>
              <a:tr h="338766">
                <a:tc gridSpan="5">
                  <a:txBody>
                    <a:bodyPr/>
                    <a:lstStyle/>
                    <a:p>
                      <a:pPr algn="ctr"/>
                      <a:r>
                        <a:rPr lang="it-IT" sz="1600">
                          <a:solidFill>
                            <a:schemeClr val="tx1"/>
                          </a:solidFill>
                          <a:latin typeface="+mn-lt"/>
                        </a:rPr>
                        <a:t>Punteggi generali - Licei scientifici, classici e linguistici</a:t>
                      </a: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46064829"/>
                  </a:ext>
                </a:extLst>
              </a:tr>
              <a:tr h="739126">
                <a:tc>
                  <a:txBody>
                    <a:bodyPr/>
                    <a:lstStyle/>
                    <a:p>
                      <a:pPr algn="ctr"/>
                      <a:r>
                        <a:rPr lang="it-IT" sz="2000" b="1">
                          <a:solidFill>
                            <a:schemeClr val="tx1"/>
                          </a:solidFill>
                          <a:latin typeface="+mn-lt"/>
                        </a:rPr>
                        <a:t>OMISSIS</a:t>
                      </a:r>
                      <a:endParaRPr lang="it-IT" sz="12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Esiti degli studenti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nella stessa scala del rapporto nazionale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Lombardia (222,6)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Nord ovest (220,8)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Italia (211,4)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00804956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ITALIANO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238,5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86223323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SOPS050001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230,0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35242013"/>
                  </a:ext>
                </a:extLst>
              </a:tr>
              <a:tr h="338766"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b="1">
                          <a:solidFill>
                            <a:schemeClr val="tx1"/>
                          </a:solidFill>
                          <a:latin typeface="+mn-lt"/>
                        </a:rPr>
                        <a:t>Punteggi generali – Licei scientifici</a:t>
                      </a: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64041501"/>
                  </a:ext>
                </a:extLst>
              </a:tr>
              <a:tr h="523548">
                <a:tc>
                  <a:txBody>
                    <a:bodyPr/>
                    <a:lstStyle/>
                    <a:p>
                      <a:pPr algn="ctr"/>
                      <a:endParaRPr lang="it-IT" sz="14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Esiti degli studenti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nella stessa scala …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Lombardia (239,7)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Nord ovest (236,3)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Italia (223,4)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23237660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MATEMATICA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267,5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55600526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SOPS050001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259,8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22659283"/>
                  </a:ext>
                </a:extLst>
              </a:tr>
              <a:tr h="338766"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Punteggi generali - Licei scientifici, classici e linguistici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it-IT" sz="14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15826594"/>
                  </a:ext>
                </a:extLst>
              </a:tr>
              <a:tr h="523548">
                <a:tc>
                  <a:txBody>
                    <a:bodyPr/>
                    <a:lstStyle/>
                    <a:p>
                      <a:pPr algn="ctr"/>
                      <a:endParaRPr lang="it-IT" sz="14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Esiti degli studenti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nella stessa scala …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Lombardia (R. 237,0 – L. 248,1)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Nord ovest (R. 234,7 – L. 245,6)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Italia (R. 227,1 – L. 232,5)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88043723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INGLESE reading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254,1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12384570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SOPS050001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250,3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10849845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INGLESE listening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263,4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52301333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SOPS050001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260,9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2658107"/>
                  </a:ext>
                </a:extLst>
              </a:tr>
              <a:tr h="288000"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>
                          <a:latin typeface="+mn-lt"/>
                        </a:rPr>
                        <a:t>     significativamente inferiore -       non significativamente differente -       significativamente superiore</a:t>
                      </a: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4759293"/>
                  </a:ext>
                </a:extLst>
              </a:tr>
            </a:tbl>
          </a:graphicData>
        </a:graphic>
      </p:graphicFrame>
      <p:sp>
        <p:nvSpPr>
          <p:cNvPr id="31" name="Ovale 30">
            <a:extLst>
              <a:ext uri="{FF2B5EF4-FFF2-40B4-BE49-F238E27FC236}">
                <a16:creationId xmlns:a16="http://schemas.microsoft.com/office/drawing/2014/main" id="{D3F66D2B-DAA7-41DB-AF28-368072BD1A1C}"/>
              </a:ext>
            </a:extLst>
          </p:cNvPr>
          <p:cNvSpPr>
            <a:spLocks noChangeAspect="1"/>
          </p:cNvSpPr>
          <p:nvPr/>
        </p:nvSpPr>
        <p:spPr>
          <a:xfrm>
            <a:off x="219987" y="6617015"/>
            <a:ext cx="132922" cy="1440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2" name="Ovale 31">
            <a:extLst>
              <a:ext uri="{FF2B5EF4-FFF2-40B4-BE49-F238E27FC236}">
                <a16:creationId xmlns:a16="http://schemas.microsoft.com/office/drawing/2014/main" id="{01F6D84B-8FA5-4C37-B457-0CD1CADF9D21}"/>
              </a:ext>
            </a:extLst>
          </p:cNvPr>
          <p:cNvSpPr>
            <a:spLocks noChangeAspect="1"/>
          </p:cNvSpPr>
          <p:nvPr/>
        </p:nvSpPr>
        <p:spPr>
          <a:xfrm>
            <a:off x="2538981" y="6617015"/>
            <a:ext cx="132922" cy="14400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3" name="Ovale 32">
            <a:extLst>
              <a:ext uri="{FF2B5EF4-FFF2-40B4-BE49-F238E27FC236}">
                <a16:creationId xmlns:a16="http://schemas.microsoft.com/office/drawing/2014/main" id="{323165B9-CA9A-4E69-8A31-C9993B198C75}"/>
              </a:ext>
            </a:extLst>
          </p:cNvPr>
          <p:cNvSpPr>
            <a:spLocks noChangeAspect="1"/>
          </p:cNvSpPr>
          <p:nvPr/>
        </p:nvSpPr>
        <p:spPr>
          <a:xfrm>
            <a:off x="5328278" y="6617015"/>
            <a:ext cx="132922" cy="14400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9" name="Immagine 18">
            <a:extLst>
              <a:ext uri="{FF2B5EF4-FFF2-40B4-BE49-F238E27FC236}">
                <a16:creationId xmlns:a16="http://schemas.microsoft.com/office/drawing/2014/main" id="{0493E272-832C-4708-A1DB-566263F05A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8601" y="1561323"/>
            <a:ext cx="841905" cy="468000"/>
          </a:xfrm>
          <a:prstGeom prst="rect">
            <a:avLst/>
          </a:prstGeom>
        </p:spPr>
      </p:pic>
      <p:pic>
        <p:nvPicPr>
          <p:cNvPr id="22" name="Immagine 21">
            <a:extLst>
              <a:ext uri="{FF2B5EF4-FFF2-40B4-BE49-F238E27FC236}">
                <a16:creationId xmlns:a16="http://schemas.microsoft.com/office/drawing/2014/main" id="{0BFF2CCF-86DC-4C81-9925-18068988CA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9699" y="1561323"/>
            <a:ext cx="841905" cy="468000"/>
          </a:xfrm>
          <a:prstGeom prst="rect">
            <a:avLst/>
          </a:prstGeom>
        </p:spPr>
      </p:pic>
      <p:pic>
        <p:nvPicPr>
          <p:cNvPr id="23" name="Immagine 22">
            <a:extLst>
              <a:ext uri="{FF2B5EF4-FFF2-40B4-BE49-F238E27FC236}">
                <a16:creationId xmlns:a16="http://schemas.microsoft.com/office/drawing/2014/main" id="{446944B8-7CE4-49A1-948D-5DD7347BF1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3726" y="1561323"/>
            <a:ext cx="841905" cy="468000"/>
          </a:xfrm>
          <a:prstGeom prst="rect">
            <a:avLst/>
          </a:prstGeom>
        </p:spPr>
      </p:pic>
      <p:pic>
        <p:nvPicPr>
          <p:cNvPr id="38" name="Immagine 37">
            <a:extLst>
              <a:ext uri="{FF2B5EF4-FFF2-40B4-BE49-F238E27FC236}">
                <a16:creationId xmlns:a16="http://schemas.microsoft.com/office/drawing/2014/main" id="{EEABE1A7-A1C4-4DBB-8856-0DDCA09EE8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5066" y="2891458"/>
            <a:ext cx="841905" cy="468000"/>
          </a:xfrm>
          <a:prstGeom prst="rect">
            <a:avLst/>
          </a:prstGeom>
        </p:spPr>
      </p:pic>
      <p:pic>
        <p:nvPicPr>
          <p:cNvPr id="39" name="Immagine 38">
            <a:extLst>
              <a:ext uri="{FF2B5EF4-FFF2-40B4-BE49-F238E27FC236}">
                <a16:creationId xmlns:a16="http://schemas.microsoft.com/office/drawing/2014/main" id="{46931903-F841-4173-8B64-03F11B4C8A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6164" y="2891458"/>
            <a:ext cx="841905" cy="468000"/>
          </a:xfrm>
          <a:prstGeom prst="rect">
            <a:avLst/>
          </a:prstGeom>
        </p:spPr>
      </p:pic>
      <p:pic>
        <p:nvPicPr>
          <p:cNvPr id="40" name="Immagine 39">
            <a:extLst>
              <a:ext uri="{FF2B5EF4-FFF2-40B4-BE49-F238E27FC236}">
                <a16:creationId xmlns:a16="http://schemas.microsoft.com/office/drawing/2014/main" id="{0B580A69-7F53-413A-845F-15A2EB5575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191" y="2891458"/>
            <a:ext cx="841905" cy="468000"/>
          </a:xfrm>
          <a:prstGeom prst="rect">
            <a:avLst/>
          </a:prstGeom>
        </p:spPr>
      </p:pic>
      <p:pic>
        <p:nvPicPr>
          <p:cNvPr id="41" name="Immagine 40">
            <a:extLst>
              <a:ext uri="{FF2B5EF4-FFF2-40B4-BE49-F238E27FC236}">
                <a16:creationId xmlns:a16="http://schemas.microsoft.com/office/drawing/2014/main" id="{FAD37799-26A7-4DC0-86E7-0EE80968B7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5066" y="3373430"/>
            <a:ext cx="841905" cy="468000"/>
          </a:xfrm>
          <a:prstGeom prst="rect">
            <a:avLst/>
          </a:prstGeom>
        </p:spPr>
      </p:pic>
      <p:pic>
        <p:nvPicPr>
          <p:cNvPr id="42" name="Immagine 41">
            <a:extLst>
              <a:ext uri="{FF2B5EF4-FFF2-40B4-BE49-F238E27FC236}">
                <a16:creationId xmlns:a16="http://schemas.microsoft.com/office/drawing/2014/main" id="{68E38D86-2363-4883-A4B1-DD12A21EC2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6164" y="3373430"/>
            <a:ext cx="841905" cy="468000"/>
          </a:xfrm>
          <a:prstGeom prst="rect">
            <a:avLst/>
          </a:prstGeom>
        </p:spPr>
      </p:pic>
      <p:pic>
        <p:nvPicPr>
          <p:cNvPr id="43" name="Immagine 42">
            <a:extLst>
              <a:ext uri="{FF2B5EF4-FFF2-40B4-BE49-F238E27FC236}">
                <a16:creationId xmlns:a16="http://schemas.microsoft.com/office/drawing/2014/main" id="{67D31FF4-D154-4309-9796-7822C5B7468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191" y="3373430"/>
            <a:ext cx="841905" cy="468000"/>
          </a:xfrm>
          <a:prstGeom prst="rect">
            <a:avLst/>
          </a:prstGeom>
        </p:spPr>
      </p:pic>
      <p:pic>
        <p:nvPicPr>
          <p:cNvPr id="20" name="Immagine 19">
            <a:extLst>
              <a:ext uri="{FF2B5EF4-FFF2-40B4-BE49-F238E27FC236}">
                <a16:creationId xmlns:a16="http://schemas.microsoft.com/office/drawing/2014/main" id="{132F98DC-36D6-4EB6-9149-8F2319F990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5066" y="1087319"/>
            <a:ext cx="841905" cy="468000"/>
          </a:xfrm>
          <a:prstGeom prst="rect">
            <a:avLst/>
          </a:prstGeom>
        </p:spPr>
      </p:pic>
      <p:pic>
        <p:nvPicPr>
          <p:cNvPr id="21" name="Immagine 20">
            <a:extLst>
              <a:ext uri="{FF2B5EF4-FFF2-40B4-BE49-F238E27FC236}">
                <a16:creationId xmlns:a16="http://schemas.microsoft.com/office/drawing/2014/main" id="{B268E5B1-2DC6-45FA-94F6-CDCEE0468A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6164" y="1087319"/>
            <a:ext cx="841905" cy="468000"/>
          </a:xfrm>
          <a:prstGeom prst="rect">
            <a:avLst/>
          </a:prstGeom>
        </p:spPr>
      </p:pic>
      <p:pic>
        <p:nvPicPr>
          <p:cNvPr id="24" name="Immagine 23">
            <a:extLst>
              <a:ext uri="{FF2B5EF4-FFF2-40B4-BE49-F238E27FC236}">
                <a16:creationId xmlns:a16="http://schemas.microsoft.com/office/drawing/2014/main" id="{FD407952-74AA-44EC-BF81-BE434AA182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191" y="1087319"/>
            <a:ext cx="841905" cy="468000"/>
          </a:xfrm>
          <a:prstGeom prst="rect">
            <a:avLst/>
          </a:prstGeom>
        </p:spPr>
      </p:pic>
      <p:pic>
        <p:nvPicPr>
          <p:cNvPr id="26" name="Immagine 25">
            <a:extLst>
              <a:ext uri="{FF2B5EF4-FFF2-40B4-BE49-F238E27FC236}">
                <a16:creationId xmlns:a16="http://schemas.microsoft.com/office/drawing/2014/main" id="{19A0596D-46EA-4F9E-A2EE-92C03FD012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5066" y="4676743"/>
            <a:ext cx="841905" cy="468000"/>
          </a:xfrm>
          <a:prstGeom prst="rect">
            <a:avLst/>
          </a:prstGeom>
        </p:spPr>
      </p:pic>
      <p:pic>
        <p:nvPicPr>
          <p:cNvPr id="27" name="Immagine 26">
            <a:extLst>
              <a:ext uri="{FF2B5EF4-FFF2-40B4-BE49-F238E27FC236}">
                <a16:creationId xmlns:a16="http://schemas.microsoft.com/office/drawing/2014/main" id="{F00D7844-2C43-485B-8B8D-43556C26BD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6164" y="4676743"/>
            <a:ext cx="841905" cy="468000"/>
          </a:xfrm>
          <a:prstGeom prst="rect">
            <a:avLst/>
          </a:prstGeom>
        </p:spPr>
      </p:pic>
      <p:pic>
        <p:nvPicPr>
          <p:cNvPr id="28" name="Immagine 27">
            <a:extLst>
              <a:ext uri="{FF2B5EF4-FFF2-40B4-BE49-F238E27FC236}">
                <a16:creationId xmlns:a16="http://schemas.microsoft.com/office/drawing/2014/main" id="{BCD46D7A-559A-4058-9004-C9B1B69D58C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191" y="4676743"/>
            <a:ext cx="841905" cy="468000"/>
          </a:xfrm>
          <a:prstGeom prst="rect">
            <a:avLst/>
          </a:prstGeom>
        </p:spPr>
      </p:pic>
      <p:pic>
        <p:nvPicPr>
          <p:cNvPr id="29" name="Immagine 28">
            <a:extLst>
              <a:ext uri="{FF2B5EF4-FFF2-40B4-BE49-F238E27FC236}">
                <a16:creationId xmlns:a16="http://schemas.microsoft.com/office/drawing/2014/main" id="{9C33E7BA-AEA7-497C-A17B-BDD71D148D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5066" y="5158717"/>
            <a:ext cx="841905" cy="468000"/>
          </a:xfrm>
          <a:prstGeom prst="rect">
            <a:avLst/>
          </a:prstGeom>
        </p:spPr>
      </p:pic>
      <p:pic>
        <p:nvPicPr>
          <p:cNvPr id="30" name="Immagine 29">
            <a:extLst>
              <a:ext uri="{FF2B5EF4-FFF2-40B4-BE49-F238E27FC236}">
                <a16:creationId xmlns:a16="http://schemas.microsoft.com/office/drawing/2014/main" id="{76E1C2EC-8FDB-4ACF-BE65-7E7D80861A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6164" y="5158717"/>
            <a:ext cx="841905" cy="468000"/>
          </a:xfrm>
          <a:prstGeom prst="rect">
            <a:avLst/>
          </a:prstGeom>
        </p:spPr>
      </p:pic>
      <p:pic>
        <p:nvPicPr>
          <p:cNvPr id="35" name="Immagine 34">
            <a:extLst>
              <a:ext uri="{FF2B5EF4-FFF2-40B4-BE49-F238E27FC236}">
                <a16:creationId xmlns:a16="http://schemas.microsoft.com/office/drawing/2014/main" id="{0211DE6F-D727-462B-B608-0DC7CE91B6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191" y="5158717"/>
            <a:ext cx="841905" cy="468000"/>
          </a:xfrm>
          <a:prstGeom prst="rect">
            <a:avLst/>
          </a:prstGeom>
        </p:spPr>
      </p:pic>
      <p:pic>
        <p:nvPicPr>
          <p:cNvPr id="36" name="Immagine 35">
            <a:extLst>
              <a:ext uri="{FF2B5EF4-FFF2-40B4-BE49-F238E27FC236}">
                <a16:creationId xmlns:a16="http://schemas.microsoft.com/office/drawing/2014/main" id="{CFCC762E-2100-45A2-8D2E-65B3F30389C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5066" y="5605935"/>
            <a:ext cx="841905" cy="468000"/>
          </a:xfrm>
          <a:prstGeom prst="rect">
            <a:avLst/>
          </a:prstGeom>
        </p:spPr>
      </p:pic>
      <p:pic>
        <p:nvPicPr>
          <p:cNvPr id="37" name="Immagine 36">
            <a:extLst>
              <a:ext uri="{FF2B5EF4-FFF2-40B4-BE49-F238E27FC236}">
                <a16:creationId xmlns:a16="http://schemas.microsoft.com/office/drawing/2014/main" id="{78C74A61-56B6-4C28-BDB1-0C3C5B8A58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6164" y="5605935"/>
            <a:ext cx="841905" cy="468000"/>
          </a:xfrm>
          <a:prstGeom prst="rect">
            <a:avLst/>
          </a:prstGeom>
        </p:spPr>
      </p:pic>
      <p:pic>
        <p:nvPicPr>
          <p:cNvPr id="44" name="Immagine 43">
            <a:extLst>
              <a:ext uri="{FF2B5EF4-FFF2-40B4-BE49-F238E27FC236}">
                <a16:creationId xmlns:a16="http://schemas.microsoft.com/office/drawing/2014/main" id="{5D57AF03-9416-4380-B74A-23A2366FE5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191" y="5605935"/>
            <a:ext cx="841905" cy="468000"/>
          </a:xfrm>
          <a:prstGeom prst="rect">
            <a:avLst/>
          </a:prstGeom>
        </p:spPr>
      </p:pic>
      <p:pic>
        <p:nvPicPr>
          <p:cNvPr id="45" name="Immagine 44">
            <a:extLst>
              <a:ext uri="{FF2B5EF4-FFF2-40B4-BE49-F238E27FC236}">
                <a16:creationId xmlns:a16="http://schemas.microsoft.com/office/drawing/2014/main" id="{3E3462B6-0354-429B-B875-C5171FF9F0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5066" y="6087909"/>
            <a:ext cx="841905" cy="468000"/>
          </a:xfrm>
          <a:prstGeom prst="rect">
            <a:avLst/>
          </a:prstGeom>
        </p:spPr>
      </p:pic>
      <p:pic>
        <p:nvPicPr>
          <p:cNvPr id="46" name="Immagine 45">
            <a:extLst>
              <a:ext uri="{FF2B5EF4-FFF2-40B4-BE49-F238E27FC236}">
                <a16:creationId xmlns:a16="http://schemas.microsoft.com/office/drawing/2014/main" id="{9B851D7F-6618-4775-8294-45D9CFD889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6164" y="6087909"/>
            <a:ext cx="841905" cy="468000"/>
          </a:xfrm>
          <a:prstGeom prst="rect">
            <a:avLst/>
          </a:prstGeom>
        </p:spPr>
      </p:pic>
      <p:pic>
        <p:nvPicPr>
          <p:cNvPr id="47" name="Immagine 46">
            <a:extLst>
              <a:ext uri="{FF2B5EF4-FFF2-40B4-BE49-F238E27FC236}">
                <a16:creationId xmlns:a16="http://schemas.microsoft.com/office/drawing/2014/main" id="{84E52FB5-31E3-4338-85A1-A361BED837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191" y="6087909"/>
            <a:ext cx="841905" cy="46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81144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id="{53A52BB5-5D5E-434C-B98A-A91EF7AE9954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aphicFrame>
        <p:nvGraphicFramePr>
          <p:cNvPr id="3" name="Tabella 3">
            <a:extLst>
              <a:ext uri="{FF2B5EF4-FFF2-40B4-BE49-F238E27FC236}">
                <a16:creationId xmlns:a16="http://schemas.microsoft.com/office/drawing/2014/main" id="{047A1FFA-CD67-4EE1-B58C-DECA7327B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4344958"/>
              </p:ext>
            </p:extLst>
          </p:nvPr>
        </p:nvGraphicFramePr>
        <p:xfrm>
          <a:off x="136070" y="58952"/>
          <a:ext cx="11919860" cy="2896699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202631">
                  <a:extLst>
                    <a:ext uri="{9D8B030D-6E8A-4147-A177-3AD203B41FA5}">
                      <a16:colId xmlns:a16="http://schemas.microsoft.com/office/drawing/2014/main" val="4057865429"/>
                    </a:ext>
                  </a:extLst>
                </a:gridCol>
                <a:gridCol w="1607052">
                  <a:extLst>
                    <a:ext uri="{9D8B030D-6E8A-4147-A177-3AD203B41FA5}">
                      <a16:colId xmlns:a16="http://schemas.microsoft.com/office/drawing/2014/main" val="2456361952"/>
                    </a:ext>
                  </a:extLst>
                </a:gridCol>
                <a:gridCol w="968489">
                  <a:extLst>
                    <a:ext uri="{9D8B030D-6E8A-4147-A177-3AD203B41FA5}">
                      <a16:colId xmlns:a16="http://schemas.microsoft.com/office/drawing/2014/main" val="3450232042"/>
                    </a:ext>
                  </a:extLst>
                </a:gridCol>
                <a:gridCol w="1769262">
                  <a:extLst>
                    <a:ext uri="{9D8B030D-6E8A-4147-A177-3AD203B41FA5}">
                      <a16:colId xmlns:a16="http://schemas.microsoft.com/office/drawing/2014/main" val="3578735676"/>
                    </a:ext>
                  </a:extLst>
                </a:gridCol>
                <a:gridCol w="412496">
                  <a:extLst>
                    <a:ext uri="{9D8B030D-6E8A-4147-A177-3AD203B41FA5}">
                      <a16:colId xmlns:a16="http://schemas.microsoft.com/office/drawing/2014/main" val="1246928854"/>
                    </a:ext>
                  </a:extLst>
                </a:gridCol>
                <a:gridCol w="1711646">
                  <a:extLst>
                    <a:ext uri="{9D8B030D-6E8A-4147-A177-3AD203B41FA5}">
                      <a16:colId xmlns:a16="http://schemas.microsoft.com/office/drawing/2014/main" val="2183164572"/>
                    </a:ext>
                  </a:extLst>
                </a:gridCol>
                <a:gridCol w="2124142">
                  <a:extLst>
                    <a:ext uri="{9D8B030D-6E8A-4147-A177-3AD203B41FA5}">
                      <a16:colId xmlns:a16="http://schemas.microsoft.com/office/drawing/2014/main" val="341335712"/>
                    </a:ext>
                  </a:extLst>
                </a:gridCol>
                <a:gridCol w="2124142">
                  <a:extLst>
                    <a:ext uri="{9D8B030D-6E8A-4147-A177-3AD203B41FA5}">
                      <a16:colId xmlns:a16="http://schemas.microsoft.com/office/drawing/2014/main" val="561693737"/>
                    </a:ext>
                  </a:extLst>
                </a:gridCol>
              </a:tblGrid>
              <a:tr h="365117">
                <a:tc gridSpan="8">
                  <a:txBody>
                    <a:bodyPr/>
                    <a:lstStyle/>
                    <a:p>
                      <a:pPr algn="ctr"/>
                      <a:r>
                        <a:rPr lang="it-IT" sz="2000">
                          <a:solidFill>
                            <a:schemeClr val="tx1"/>
                          </a:solidFill>
                          <a:latin typeface="+mn-lt"/>
                        </a:rPr>
                        <a:t>Punteggi generali classi seconde</a:t>
                      </a: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220748"/>
                  </a:ext>
                </a:extLst>
              </a:tr>
              <a:tr h="727547">
                <a:tc>
                  <a:txBody>
                    <a:bodyPr/>
                    <a:lstStyle/>
                    <a:p>
                      <a:pPr algn="ctr"/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latin typeface="+mn-lt"/>
                        </a:rPr>
                        <a:t>Traguardi raggiunti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latin typeface="+mn-lt"/>
                        </a:rPr>
                        <a:t>Punteggio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latin typeface="+mn-lt"/>
                        </a:rPr>
                        <a:t>Differenza rispetto a gruppi simili</a:t>
                      </a: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latin typeface="+mn-lt"/>
                        </a:rPr>
                        <a:t>Confronto rispetto alla regione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latin typeface="+mn-lt"/>
                        </a:rPr>
                        <a:t>Confronto rispetto alla macro-area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latin typeface="+mn-lt"/>
                        </a:rPr>
                        <a:t>Confronto rispetto all’Italia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00804956"/>
                  </a:ext>
                </a:extLst>
              </a:tr>
              <a:tr h="520696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latin typeface="+mn-lt"/>
                        </a:rPr>
                        <a:t>ITALIANO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>
                          <a:latin typeface="+mn-lt"/>
                        </a:rPr>
                        <a:t>77%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>
                          <a:latin typeface="+mn-lt"/>
                        </a:rPr>
                        <a:t>211,7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>
                          <a:latin typeface="+mn-lt"/>
                        </a:rPr>
                        <a:t>+ 13,3</a:t>
                      </a: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86223323"/>
                  </a:ext>
                </a:extLst>
              </a:tr>
              <a:tr h="520696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latin typeface="+mn-lt"/>
                        </a:rPr>
                        <a:t>MATEMATICA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>
                          <a:latin typeface="+mn-lt"/>
                        </a:rPr>
                        <a:t>70%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>
                          <a:latin typeface="+mn-lt"/>
                        </a:rPr>
                        <a:t>212,4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>
                          <a:latin typeface="+mn-lt"/>
                        </a:rPr>
                        <a:t>+ 12,6</a:t>
                      </a: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35242013"/>
                  </a:ext>
                </a:extLst>
              </a:tr>
              <a:tr h="520696">
                <a:tc gridSpan="5">
                  <a:txBody>
                    <a:bodyPr/>
                    <a:lstStyle/>
                    <a:p>
                      <a:pPr algn="l"/>
                      <a:r>
                        <a:rPr lang="it-IT" sz="1400">
                          <a:latin typeface="+mn-lt"/>
                        </a:rPr>
                        <a:t>Traguardi raggiunti = SOMMA (livello 1 + livello 2 + livello 3)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algn="l"/>
                      <a:r>
                        <a:rPr lang="it-IT" sz="1400">
                          <a:latin typeface="+mn-lt"/>
                        </a:rPr>
                        <a:t>significativamente inferiore</a:t>
                      </a:r>
                    </a:p>
                    <a:p>
                      <a:pPr algn="l"/>
                      <a:r>
                        <a:rPr lang="it-IT" sz="1400">
                          <a:latin typeface="+mn-lt"/>
                        </a:rPr>
                        <a:t>non significativamente differente</a:t>
                      </a:r>
                    </a:p>
                    <a:p>
                      <a:pPr algn="l"/>
                      <a:r>
                        <a:rPr lang="it-IT" sz="1400">
                          <a:latin typeface="+mn-lt"/>
                        </a:rPr>
                        <a:t>significativamente superiore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53287717"/>
                  </a:ext>
                </a:extLst>
              </a:tr>
            </a:tbl>
          </a:graphicData>
        </a:graphic>
      </p:graphicFrame>
      <p:pic>
        <p:nvPicPr>
          <p:cNvPr id="5" name="Immagine 4">
            <a:extLst>
              <a:ext uri="{FF2B5EF4-FFF2-40B4-BE49-F238E27FC236}">
                <a16:creationId xmlns:a16="http://schemas.microsoft.com/office/drawing/2014/main" id="{CC0A258A-81DB-446C-882A-5BB76944817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8185" y="1173231"/>
            <a:ext cx="841905" cy="468000"/>
          </a:xfrm>
          <a:prstGeom prst="rect">
            <a:avLst/>
          </a:prstGeom>
        </p:spPr>
      </p:pic>
      <p:pic>
        <p:nvPicPr>
          <p:cNvPr id="6" name="Immagine 5">
            <a:extLst>
              <a:ext uri="{FF2B5EF4-FFF2-40B4-BE49-F238E27FC236}">
                <a16:creationId xmlns:a16="http://schemas.microsoft.com/office/drawing/2014/main" id="{C3768871-87DB-4DA5-9145-1C474C89C4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9885" y="1173231"/>
            <a:ext cx="841905" cy="468000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48059562-3A20-47FB-821C-45B324427B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8184" y="1730104"/>
            <a:ext cx="841905" cy="468000"/>
          </a:xfrm>
          <a:prstGeom prst="rect">
            <a:avLst/>
          </a:prstGeom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id="{076A0AC4-0780-4711-AB81-E2CFC62D8D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9884" y="1732486"/>
            <a:ext cx="841905" cy="468000"/>
          </a:xfrm>
          <a:prstGeom prst="rect">
            <a:avLst/>
          </a:prstGeom>
        </p:spPr>
      </p:pic>
      <p:pic>
        <p:nvPicPr>
          <p:cNvPr id="9" name="Immagine 8">
            <a:extLst>
              <a:ext uri="{FF2B5EF4-FFF2-40B4-BE49-F238E27FC236}">
                <a16:creationId xmlns:a16="http://schemas.microsoft.com/office/drawing/2014/main" id="{5CD2D964-A0F3-4EB0-BD61-52562D93DB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71585" y="1183597"/>
            <a:ext cx="841905" cy="468000"/>
          </a:xfrm>
          <a:prstGeom prst="rect">
            <a:avLst/>
          </a:prstGeom>
        </p:spPr>
      </p:pic>
      <p:pic>
        <p:nvPicPr>
          <p:cNvPr id="10" name="Immagine 9">
            <a:extLst>
              <a:ext uri="{FF2B5EF4-FFF2-40B4-BE49-F238E27FC236}">
                <a16:creationId xmlns:a16="http://schemas.microsoft.com/office/drawing/2014/main" id="{3D14CFB1-A7B9-4732-A466-D7C7FE862D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71584" y="1734867"/>
            <a:ext cx="841905" cy="468000"/>
          </a:xfrm>
          <a:prstGeom prst="rect">
            <a:avLst/>
          </a:prstGeom>
        </p:spPr>
      </p:pic>
      <p:sp>
        <p:nvSpPr>
          <p:cNvPr id="12" name="Ovale 11">
            <a:extLst>
              <a:ext uri="{FF2B5EF4-FFF2-40B4-BE49-F238E27FC236}">
                <a16:creationId xmlns:a16="http://schemas.microsoft.com/office/drawing/2014/main" id="{CDF772FD-59B4-4A27-BE46-E374014DB8A0}"/>
              </a:ext>
            </a:extLst>
          </p:cNvPr>
          <p:cNvSpPr>
            <a:spLocks noChangeAspect="1"/>
          </p:cNvSpPr>
          <p:nvPr/>
        </p:nvSpPr>
        <p:spPr>
          <a:xfrm>
            <a:off x="5942956" y="2278694"/>
            <a:ext cx="132922" cy="1440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aphicFrame>
        <p:nvGraphicFramePr>
          <p:cNvPr id="16" name="Tabella 15">
            <a:extLst>
              <a:ext uri="{FF2B5EF4-FFF2-40B4-BE49-F238E27FC236}">
                <a16:creationId xmlns:a16="http://schemas.microsoft.com/office/drawing/2014/main" id="{C4283AF2-636C-4F28-A56C-34A3F6EB25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5939569"/>
              </p:ext>
            </p:extLst>
          </p:nvPr>
        </p:nvGraphicFramePr>
        <p:xfrm>
          <a:off x="136072" y="2999056"/>
          <a:ext cx="11919858" cy="3596315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202631">
                  <a:extLst>
                    <a:ext uri="{9D8B030D-6E8A-4147-A177-3AD203B41FA5}">
                      <a16:colId xmlns:a16="http://schemas.microsoft.com/office/drawing/2014/main" val="2944020019"/>
                    </a:ext>
                  </a:extLst>
                </a:gridCol>
                <a:gridCol w="1607052">
                  <a:extLst>
                    <a:ext uri="{9D8B030D-6E8A-4147-A177-3AD203B41FA5}">
                      <a16:colId xmlns:a16="http://schemas.microsoft.com/office/drawing/2014/main" val="79365766"/>
                    </a:ext>
                  </a:extLst>
                </a:gridCol>
                <a:gridCol w="1822035">
                  <a:extLst>
                    <a:ext uri="{9D8B030D-6E8A-4147-A177-3AD203B41FA5}">
                      <a16:colId xmlns:a16="http://schemas.microsoft.com/office/drawing/2014/main" val="4129911090"/>
                    </a:ext>
                  </a:extLst>
                </a:gridCol>
                <a:gridCol w="1822035">
                  <a:extLst>
                    <a:ext uri="{9D8B030D-6E8A-4147-A177-3AD203B41FA5}">
                      <a16:colId xmlns:a16="http://schemas.microsoft.com/office/drawing/2014/main" val="1567833803"/>
                    </a:ext>
                  </a:extLst>
                </a:gridCol>
                <a:gridCol w="1822035">
                  <a:extLst>
                    <a:ext uri="{9D8B030D-6E8A-4147-A177-3AD203B41FA5}">
                      <a16:colId xmlns:a16="http://schemas.microsoft.com/office/drawing/2014/main" val="291230167"/>
                    </a:ext>
                  </a:extLst>
                </a:gridCol>
                <a:gridCol w="1822035">
                  <a:extLst>
                    <a:ext uri="{9D8B030D-6E8A-4147-A177-3AD203B41FA5}">
                      <a16:colId xmlns:a16="http://schemas.microsoft.com/office/drawing/2014/main" val="1988389916"/>
                    </a:ext>
                  </a:extLst>
                </a:gridCol>
                <a:gridCol w="1822035">
                  <a:extLst>
                    <a:ext uri="{9D8B030D-6E8A-4147-A177-3AD203B41FA5}">
                      <a16:colId xmlns:a16="http://schemas.microsoft.com/office/drawing/2014/main" val="744706569"/>
                    </a:ext>
                  </a:extLst>
                </a:gridCol>
              </a:tblGrid>
              <a:tr h="365117">
                <a:tc gridSpan="7">
                  <a:txBody>
                    <a:bodyPr/>
                    <a:lstStyle/>
                    <a:p>
                      <a:pPr algn="ctr"/>
                      <a:r>
                        <a:rPr lang="it-IT" sz="2000">
                          <a:solidFill>
                            <a:schemeClr val="tx1"/>
                          </a:solidFill>
                          <a:latin typeface="+mn-lt"/>
                        </a:rPr>
                        <a:t>Distribuzione degli studenti nei livelli di apprendimento classi seconde</a:t>
                      </a: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3653957"/>
                  </a:ext>
                </a:extLst>
              </a:tr>
              <a:tr h="522027">
                <a:tc>
                  <a:txBody>
                    <a:bodyPr/>
                    <a:lstStyle/>
                    <a:p>
                      <a:pPr algn="ctr"/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latin typeface="+mn-lt"/>
                        </a:rPr>
                        <a:t>Materia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latin typeface="+mn-lt"/>
                        </a:rPr>
                        <a:t>Studenti</a:t>
                      </a:r>
                    </a:p>
                    <a:p>
                      <a:pPr algn="ctr"/>
                      <a:r>
                        <a:rPr lang="it-IT" sz="1400" b="1">
                          <a:latin typeface="+mn-lt"/>
                        </a:rPr>
                        <a:t>a livello 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latin typeface="+mn-lt"/>
                        </a:rPr>
                        <a:t>Studenti</a:t>
                      </a:r>
                    </a:p>
                    <a:p>
                      <a:pPr algn="ctr"/>
                      <a:r>
                        <a:rPr lang="it-IT" sz="1400" b="1">
                          <a:latin typeface="+mn-lt"/>
                        </a:rPr>
                        <a:t>a livello 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latin typeface="+mn-lt"/>
                        </a:rPr>
                        <a:t>Studenti</a:t>
                      </a:r>
                    </a:p>
                    <a:p>
                      <a:pPr algn="ctr"/>
                      <a:r>
                        <a:rPr lang="it-IT" sz="1400" b="1">
                          <a:latin typeface="+mn-lt"/>
                        </a:rPr>
                        <a:t>a livello 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latin typeface="+mn-lt"/>
                        </a:rPr>
                        <a:t>Studenti</a:t>
                      </a:r>
                    </a:p>
                    <a:p>
                      <a:pPr algn="ctr"/>
                      <a:r>
                        <a:rPr lang="it-IT" sz="1400" b="1">
                          <a:latin typeface="+mn-lt"/>
                        </a:rPr>
                        <a:t>a livello 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latin typeface="+mn-lt"/>
                        </a:rPr>
                        <a:t>Studenti</a:t>
                      </a:r>
                    </a:p>
                    <a:p>
                      <a:pPr algn="ctr"/>
                      <a:r>
                        <a:rPr lang="it-IT" sz="1400" b="1">
                          <a:latin typeface="+mn-lt"/>
                        </a:rPr>
                        <a:t>a livello 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43048503"/>
                  </a:ext>
                </a:extLst>
              </a:tr>
              <a:tr h="334756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latin typeface="+mn-lt"/>
                        </a:rPr>
                        <a:t>Nervi-Ferrari</a:t>
                      </a:r>
                    </a:p>
                  </a:txBody>
                  <a:tcPr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0">
                          <a:latin typeface="+mn-lt"/>
                        </a:rPr>
                        <a:t>ITALIANO</a:t>
                      </a:r>
                    </a:p>
                  </a:txBody>
                  <a:tcPr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>
                          <a:latin typeface="+mn-lt"/>
                        </a:rPr>
                        <a:t>13 (6,6%)</a:t>
                      </a:r>
                    </a:p>
                  </a:txBody>
                  <a:tcPr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>
                          <a:latin typeface="+mn-lt"/>
                        </a:rPr>
                        <a:t>33 (16,8%)</a:t>
                      </a:r>
                    </a:p>
                  </a:txBody>
                  <a:tcPr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>
                          <a:latin typeface="+mn-lt"/>
                        </a:rPr>
                        <a:t>54 (27,4%)</a:t>
                      </a:r>
                    </a:p>
                  </a:txBody>
                  <a:tcPr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>
                          <a:latin typeface="+mn-lt"/>
                        </a:rPr>
                        <a:t>64 (32,5%)</a:t>
                      </a:r>
                    </a:p>
                  </a:txBody>
                  <a:tcPr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>
                          <a:latin typeface="+mn-lt"/>
                        </a:rPr>
                        <a:t>33 (16,8%)</a:t>
                      </a:r>
                    </a:p>
                  </a:txBody>
                  <a:tcPr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8404980"/>
                  </a:ext>
                </a:extLst>
              </a:tr>
              <a:tr h="334756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latin typeface="+mn-lt"/>
                        </a:rPr>
                        <a:t>Lombardia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0">
                          <a:latin typeface="+mn-lt"/>
                        </a:rPr>
                        <a:t>ITALIANO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>
                          <a:latin typeface="+mn-lt"/>
                        </a:rPr>
                        <a:t>13,0%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>
                          <a:latin typeface="+mn-lt"/>
                        </a:rPr>
                        <a:t>20,1%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>
                          <a:latin typeface="+mn-lt"/>
                        </a:rPr>
                        <a:t>31,7%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>
                          <a:latin typeface="+mn-lt"/>
                        </a:rPr>
                        <a:t>25,6%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>
                          <a:latin typeface="+mn-lt"/>
                        </a:rPr>
                        <a:t>9,7%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83545185"/>
                  </a:ext>
                </a:extLst>
              </a:tr>
              <a:tr h="334756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latin typeface="+mn-lt"/>
                        </a:rPr>
                        <a:t>Nord ovest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0">
                          <a:latin typeface="+mn-lt"/>
                        </a:rPr>
                        <a:t>ITALIANO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>
                          <a:latin typeface="+mn-lt"/>
                        </a:rPr>
                        <a:t>11,5%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>
                          <a:latin typeface="+mn-lt"/>
                        </a:rPr>
                        <a:t>20,2%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>
                          <a:latin typeface="+mn-lt"/>
                        </a:rPr>
                        <a:t>32,2%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>
                          <a:latin typeface="+mn-lt"/>
                        </a:rPr>
                        <a:t>26,2%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>
                          <a:latin typeface="+mn-lt"/>
                        </a:rPr>
                        <a:t>9,9%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98667072"/>
                  </a:ext>
                </a:extLst>
              </a:tr>
              <a:tr h="334756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latin typeface="+mn-lt"/>
                        </a:rPr>
                        <a:t>Italia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0">
                          <a:latin typeface="+mn-lt"/>
                        </a:rPr>
                        <a:t>ITALIANO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15,5%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22,2%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30,9%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23,3%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8,0%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786210863"/>
                  </a:ext>
                </a:extLst>
              </a:tr>
              <a:tr h="334756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latin typeface="+mn-lt"/>
                        </a:rPr>
                        <a:t>Nervi-Ferrari</a:t>
                      </a:r>
                    </a:p>
                  </a:txBody>
                  <a:tcPr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0">
                          <a:latin typeface="+mn-lt"/>
                        </a:rPr>
                        <a:t>MATEMATICA</a:t>
                      </a:r>
                    </a:p>
                  </a:txBody>
                  <a:tcPr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>
                          <a:latin typeface="+mn-lt"/>
                        </a:rPr>
                        <a:t>15 (7,7%)</a:t>
                      </a:r>
                    </a:p>
                  </a:txBody>
                  <a:tcPr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>
                          <a:latin typeface="+mn-lt"/>
                        </a:rPr>
                        <a:t>43 (21,9%)</a:t>
                      </a:r>
                    </a:p>
                  </a:txBody>
                  <a:tcPr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>
                          <a:latin typeface="+mn-lt"/>
                        </a:rPr>
                        <a:t>42 (21,4%)</a:t>
                      </a:r>
                    </a:p>
                  </a:txBody>
                  <a:tcPr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>
                          <a:latin typeface="+mn-lt"/>
                        </a:rPr>
                        <a:t>48 (24,5%)</a:t>
                      </a:r>
                    </a:p>
                  </a:txBody>
                  <a:tcPr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>
                          <a:latin typeface="+mn-lt"/>
                        </a:rPr>
                        <a:t>48 (24,5%)</a:t>
                      </a:r>
                    </a:p>
                  </a:txBody>
                  <a:tcPr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5392956"/>
                  </a:ext>
                </a:extLst>
              </a:tr>
              <a:tr h="334756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latin typeface="+mn-lt"/>
                        </a:rPr>
                        <a:t>Lombardia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0">
                          <a:latin typeface="+mn-lt"/>
                        </a:rPr>
                        <a:t>MATEMATICA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11,4%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24,2%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27,3%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19,7%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17,5%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264857838"/>
                  </a:ext>
                </a:extLst>
              </a:tr>
              <a:tr h="334756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latin typeface="+mn-lt"/>
                        </a:rPr>
                        <a:t>Nord ovest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0">
                          <a:latin typeface="+mn-lt"/>
                        </a:rPr>
                        <a:t>MATEMATICA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11,4%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24,1%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26,6%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19,8%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18,1%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254715439"/>
                  </a:ext>
                </a:extLst>
              </a:tr>
              <a:tr h="334756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latin typeface="+mn-lt"/>
                        </a:rPr>
                        <a:t>Italia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0">
                          <a:latin typeface="+mn-lt"/>
                        </a:rPr>
                        <a:t>MATEMATICA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18,1%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27,2%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23,7%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16,9%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14,1%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58436200"/>
                  </a:ext>
                </a:extLst>
              </a:tr>
            </a:tbl>
          </a:graphicData>
        </a:graphic>
      </p:graphicFrame>
      <p:sp>
        <p:nvSpPr>
          <p:cNvPr id="17" name="Ovale 16">
            <a:extLst>
              <a:ext uri="{FF2B5EF4-FFF2-40B4-BE49-F238E27FC236}">
                <a16:creationId xmlns:a16="http://schemas.microsoft.com/office/drawing/2014/main" id="{29300F7A-3004-4F02-8BA9-823AEE9BE0D1}"/>
              </a:ext>
            </a:extLst>
          </p:cNvPr>
          <p:cNvSpPr>
            <a:spLocks noChangeAspect="1"/>
          </p:cNvSpPr>
          <p:nvPr/>
        </p:nvSpPr>
        <p:spPr>
          <a:xfrm>
            <a:off x="5942956" y="2487472"/>
            <a:ext cx="132922" cy="14400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8" name="Ovale 17">
            <a:extLst>
              <a:ext uri="{FF2B5EF4-FFF2-40B4-BE49-F238E27FC236}">
                <a16:creationId xmlns:a16="http://schemas.microsoft.com/office/drawing/2014/main" id="{945FEAFD-642A-49E1-AD59-0EBB96FE144C}"/>
              </a:ext>
            </a:extLst>
          </p:cNvPr>
          <p:cNvSpPr>
            <a:spLocks noChangeAspect="1"/>
          </p:cNvSpPr>
          <p:nvPr/>
        </p:nvSpPr>
        <p:spPr>
          <a:xfrm>
            <a:off x="5942956" y="2706000"/>
            <a:ext cx="132922" cy="14400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2314220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ttangolo 24">
            <a:extLst>
              <a:ext uri="{FF2B5EF4-FFF2-40B4-BE49-F238E27FC236}">
                <a16:creationId xmlns:a16="http://schemas.microsoft.com/office/drawing/2014/main" id="{37477303-F348-4714-9E8E-FD987C70CFF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aphicFrame>
        <p:nvGraphicFramePr>
          <p:cNvPr id="34" name="Tabella 33">
            <a:extLst>
              <a:ext uri="{FF2B5EF4-FFF2-40B4-BE49-F238E27FC236}">
                <a16:creationId xmlns:a16="http://schemas.microsoft.com/office/drawing/2014/main" id="{8C9B3CF1-F070-4075-8166-E9F18D75AD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6421459"/>
              </p:ext>
            </p:extLst>
          </p:nvPr>
        </p:nvGraphicFramePr>
        <p:xfrm>
          <a:off x="136071" y="102471"/>
          <a:ext cx="11919858" cy="31492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13164">
                  <a:extLst>
                    <a:ext uri="{9D8B030D-6E8A-4147-A177-3AD203B41FA5}">
                      <a16:colId xmlns:a16="http://schemas.microsoft.com/office/drawing/2014/main" val="2944020019"/>
                    </a:ext>
                  </a:extLst>
                </a:gridCol>
                <a:gridCol w="1197429">
                  <a:extLst>
                    <a:ext uri="{9D8B030D-6E8A-4147-A177-3AD203B41FA5}">
                      <a16:colId xmlns:a16="http://schemas.microsoft.com/office/drawing/2014/main" val="79365766"/>
                    </a:ext>
                  </a:extLst>
                </a:gridCol>
                <a:gridCol w="1761853">
                  <a:extLst>
                    <a:ext uri="{9D8B030D-6E8A-4147-A177-3AD203B41FA5}">
                      <a16:colId xmlns:a16="http://schemas.microsoft.com/office/drawing/2014/main" val="4129911090"/>
                    </a:ext>
                  </a:extLst>
                </a:gridCol>
                <a:gridCol w="1761853">
                  <a:extLst>
                    <a:ext uri="{9D8B030D-6E8A-4147-A177-3AD203B41FA5}">
                      <a16:colId xmlns:a16="http://schemas.microsoft.com/office/drawing/2014/main" val="1567833803"/>
                    </a:ext>
                  </a:extLst>
                </a:gridCol>
                <a:gridCol w="1761853">
                  <a:extLst>
                    <a:ext uri="{9D8B030D-6E8A-4147-A177-3AD203B41FA5}">
                      <a16:colId xmlns:a16="http://schemas.microsoft.com/office/drawing/2014/main" val="291230167"/>
                    </a:ext>
                  </a:extLst>
                </a:gridCol>
                <a:gridCol w="1761853">
                  <a:extLst>
                    <a:ext uri="{9D8B030D-6E8A-4147-A177-3AD203B41FA5}">
                      <a16:colId xmlns:a16="http://schemas.microsoft.com/office/drawing/2014/main" val="1988389916"/>
                    </a:ext>
                  </a:extLst>
                </a:gridCol>
                <a:gridCol w="1761853">
                  <a:extLst>
                    <a:ext uri="{9D8B030D-6E8A-4147-A177-3AD203B41FA5}">
                      <a16:colId xmlns:a16="http://schemas.microsoft.com/office/drawing/2014/main" val="744706569"/>
                    </a:ext>
                  </a:extLst>
                </a:gridCol>
              </a:tblGrid>
              <a:tr h="397992">
                <a:tc gridSpan="7">
                  <a:txBody>
                    <a:bodyPr/>
                    <a:lstStyle/>
                    <a:p>
                      <a:pPr algn="ctr"/>
                      <a:r>
                        <a:rPr lang="it-IT" sz="2000">
                          <a:solidFill>
                            <a:schemeClr val="tx1"/>
                          </a:solidFill>
                        </a:rPr>
                        <a:t>Distribuzione degli studenti nei livelli di apprendimento</a:t>
                      </a:r>
                      <a:endParaRPr lang="it-IT" sz="20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3653957"/>
                  </a:ext>
                </a:extLst>
              </a:tr>
              <a:tr h="524335">
                <a:tc>
                  <a:txBody>
                    <a:bodyPr/>
                    <a:lstStyle/>
                    <a:p>
                      <a:pPr algn="ctr"/>
                      <a:endParaRPr lang="it-IT" sz="14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/>
                        <a:t>Materia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/>
                        <a:t>Studenti</a:t>
                      </a:r>
                    </a:p>
                    <a:p>
                      <a:pPr algn="ctr"/>
                      <a:r>
                        <a:rPr lang="it-IT" sz="1400" b="1"/>
                        <a:t>a livello 1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/>
                        <a:t>Studenti</a:t>
                      </a:r>
                    </a:p>
                    <a:p>
                      <a:pPr algn="ctr"/>
                      <a:r>
                        <a:rPr lang="it-IT" sz="1400" b="1"/>
                        <a:t>a livello 2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/>
                        <a:t>Studenti</a:t>
                      </a:r>
                    </a:p>
                    <a:p>
                      <a:pPr algn="ctr"/>
                      <a:r>
                        <a:rPr lang="it-IT" sz="1400" b="1"/>
                        <a:t>a livello 3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/>
                        <a:t>Studenti</a:t>
                      </a:r>
                    </a:p>
                    <a:p>
                      <a:pPr algn="ctr"/>
                      <a:r>
                        <a:rPr lang="it-IT" sz="1400" b="1"/>
                        <a:t>a livello 4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/>
                        <a:t>Studenti</a:t>
                      </a:r>
                    </a:p>
                    <a:p>
                      <a:pPr algn="ctr"/>
                      <a:r>
                        <a:rPr lang="it-IT" sz="1400" b="1"/>
                        <a:t>a livello 5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43048503"/>
                  </a:ext>
                </a:extLst>
              </a:tr>
              <a:tr h="336236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OMISSIS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/>
                        <a:t>ITALIANO</a:t>
                      </a:r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(0,0%)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(0,0%)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(11,1%)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(55,6%)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(33,3%)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468404980"/>
                  </a:ext>
                </a:extLst>
              </a:tr>
              <a:tr h="336236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OMISSIS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/>
                        <a:t>MATEMATICA</a:t>
                      </a:r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(0,0%)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(0,0%)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(0,0%)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(5,6%)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(94,4%)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65392956"/>
                  </a:ext>
                </a:extLst>
              </a:tr>
              <a:tr h="336236">
                <a:tc>
                  <a:txBody>
                    <a:bodyPr/>
                    <a:lstStyle/>
                    <a:p>
                      <a:pPr algn="ctr"/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latin typeface="+mn-lt"/>
                        </a:rPr>
                        <a:t>Studenti che non raggiungono liv. B1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latin typeface="+mn-lt"/>
                        </a:rPr>
                        <a:t>Studenti</a:t>
                      </a:r>
                    </a:p>
                    <a:p>
                      <a:pPr algn="ctr"/>
                      <a:r>
                        <a:rPr lang="it-IT" sz="1400" b="1">
                          <a:latin typeface="+mn-lt"/>
                        </a:rPr>
                        <a:t>a livello B1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latin typeface="+mn-lt"/>
                        </a:rPr>
                        <a:t>Studenti</a:t>
                      </a:r>
                    </a:p>
                    <a:p>
                      <a:pPr algn="ctr"/>
                      <a:r>
                        <a:rPr lang="it-IT" sz="1400" b="1">
                          <a:latin typeface="+mn-lt"/>
                        </a:rPr>
                        <a:t>a livello B2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080794382"/>
                  </a:ext>
                </a:extLst>
              </a:tr>
              <a:tr h="336236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OMISSIS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0">
                          <a:solidFill>
                            <a:schemeClr val="tx1"/>
                          </a:solidFill>
                          <a:latin typeface="+mn-lt"/>
                        </a:rPr>
                        <a:t>INGLESE reading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(0,0%)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(5,6%)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(94,4%)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228086085"/>
                  </a:ext>
                </a:extLst>
              </a:tr>
              <a:tr h="336236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OMISSIS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0">
                          <a:solidFill>
                            <a:schemeClr val="tx1"/>
                          </a:solidFill>
                          <a:latin typeface="+mn-lt"/>
                        </a:rPr>
                        <a:t>INGLESE listening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(0,0%)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(5,6%)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(94,4%)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8559459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0043092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ttangolo 23">
            <a:extLst>
              <a:ext uri="{FF2B5EF4-FFF2-40B4-BE49-F238E27FC236}">
                <a16:creationId xmlns:a16="http://schemas.microsoft.com/office/drawing/2014/main" id="{FE2CFB2C-C740-4DD2-B392-F8FBB6830B05}"/>
              </a:ext>
            </a:extLst>
          </p:cNvPr>
          <p:cNvSpPr/>
          <p:nvPr/>
        </p:nvSpPr>
        <p:spPr>
          <a:xfrm>
            <a:off x="-6344" y="0"/>
            <a:ext cx="12192000" cy="685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" name="Freccia a sinistra 13">
            <a:extLst>
              <a:ext uri="{FF2B5EF4-FFF2-40B4-BE49-F238E27FC236}">
                <a16:creationId xmlns:a16="http://schemas.microsoft.com/office/drawing/2014/main" id="{FD9D9E51-6222-4187-B3D1-609378ACD07C}"/>
              </a:ext>
            </a:extLst>
          </p:cNvPr>
          <p:cNvSpPr/>
          <p:nvPr/>
        </p:nvSpPr>
        <p:spPr>
          <a:xfrm rot="9487655">
            <a:off x="4272835" y="2138591"/>
            <a:ext cx="1654443" cy="589830"/>
          </a:xfrm>
          <a:prstGeom prst="leftArrow">
            <a:avLst>
              <a:gd name="adj1" fmla="val 67384"/>
              <a:gd name="adj2" fmla="val 50000"/>
            </a:avLst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Freccia a sinistra 14">
            <a:extLst>
              <a:ext uri="{FF2B5EF4-FFF2-40B4-BE49-F238E27FC236}">
                <a16:creationId xmlns:a16="http://schemas.microsoft.com/office/drawing/2014/main" id="{D12C499D-F2A6-498F-AE58-A0AB7F75B655}"/>
              </a:ext>
            </a:extLst>
          </p:cNvPr>
          <p:cNvSpPr/>
          <p:nvPr/>
        </p:nvSpPr>
        <p:spPr>
          <a:xfrm rot="12057267">
            <a:off x="4254954" y="3873875"/>
            <a:ext cx="2208489" cy="589830"/>
          </a:xfrm>
          <a:prstGeom prst="leftArrow">
            <a:avLst>
              <a:gd name="adj1" fmla="val 67384"/>
              <a:gd name="adj2" fmla="val 50000"/>
            </a:avLst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pSp>
        <p:nvGrpSpPr>
          <p:cNvPr id="22" name="Gruppo 21">
            <a:extLst>
              <a:ext uri="{FF2B5EF4-FFF2-40B4-BE49-F238E27FC236}">
                <a16:creationId xmlns:a16="http://schemas.microsoft.com/office/drawing/2014/main" id="{A4CB3FC5-C8C0-4840-AF6F-9F6E10783FBF}"/>
              </a:ext>
            </a:extLst>
          </p:cNvPr>
          <p:cNvGrpSpPr>
            <a:grpSpLocks noChangeAspect="1"/>
          </p:cNvGrpSpPr>
          <p:nvPr/>
        </p:nvGrpSpPr>
        <p:grpSpPr>
          <a:xfrm>
            <a:off x="1370382" y="1802675"/>
            <a:ext cx="2905419" cy="2908490"/>
            <a:chOff x="4650979" y="3953529"/>
            <a:chExt cx="2760199" cy="2763111"/>
          </a:xfrm>
        </p:grpSpPr>
        <p:sp>
          <p:nvSpPr>
            <p:cNvPr id="23" name="Ovale 22">
              <a:extLst>
                <a:ext uri="{FF2B5EF4-FFF2-40B4-BE49-F238E27FC236}">
                  <a16:creationId xmlns:a16="http://schemas.microsoft.com/office/drawing/2014/main" id="{2D07523D-FD10-422F-8E33-2E1AE6F4DFD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774140" y="4078145"/>
              <a:ext cx="2513875" cy="2513876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  <a:scene3d>
              <a:camera prst="orthographicFront"/>
              <a:lightRig rig="threePt" dir="t"/>
            </a:scene3d>
            <a:sp3d prstMaterial="clear">
              <a:bevelT w="1371600" h="1371600"/>
              <a:bevelB w="1371600" h="13716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5" name="Cerchio vuoto 24">
              <a:extLst>
                <a:ext uri="{FF2B5EF4-FFF2-40B4-BE49-F238E27FC236}">
                  <a16:creationId xmlns:a16="http://schemas.microsoft.com/office/drawing/2014/main" id="{23072778-470C-480B-8DC0-FD940D8A2F3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50978" y="3953528"/>
              <a:ext cx="2760199" cy="2763111"/>
            </a:xfrm>
            <a:prstGeom prst="donut">
              <a:avLst>
                <a:gd name="adj" fmla="val 4502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tx1"/>
                </a:solidFill>
              </a:endParaRPr>
            </a:p>
          </p:txBody>
        </p:sp>
      </p:grpSp>
      <p:grpSp>
        <p:nvGrpSpPr>
          <p:cNvPr id="28" name="Gruppo 27">
            <a:extLst>
              <a:ext uri="{FF2B5EF4-FFF2-40B4-BE49-F238E27FC236}">
                <a16:creationId xmlns:a16="http://schemas.microsoft.com/office/drawing/2014/main" id="{1740E465-9196-4561-9C2C-DA5A4013FAC9}"/>
              </a:ext>
            </a:extLst>
          </p:cNvPr>
          <p:cNvGrpSpPr>
            <a:grpSpLocks noChangeAspect="1"/>
          </p:cNvGrpSpPr>
          <p:nvPr/>
        </p:nvGrpSpPr>
        <p:grpSpPr>
          <a:xfrm>
            <a:off x="5888394" y="423205"/>
            <a:ext cx="2711730" cy="2714590"/>
            <a:chOff x="3266612" y="428250"/>
            <a:chExt cx="5995178" cy="6001501"/>
          </a:xfrm>
          <a:solidFill>
            <a:schemeClr val="tx1">
              <a:lumMod val="85000"/>
              <a:lumOff val="15000"/>
            </a:schemeClr>
          </a:solidFill>
        </p:grpSpPr>
        <p:sp>
          <p:nvSpPr>
            <p:cNvPr id="29" name="Ovale 28">
              <a:extLst>
                <a:ext uri="{FF2B5EF4-FFF2-40B4-BE49-F238E27FC236}">
                  <a16:creationId xmlns:a16="http://schemas.microsoft.com/office/drawing/2014/main" id="{3D5A8873-11DC-49C7-802F-30BDA533C8F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534121" y="698922"/>
              <a:ext cx="5460159" cy="5460159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  <a:scene3d>
              <a:camera prst="orthographicFront"/>
              <a:lightRig rig="threePt" dir="t"/>
            </a:scene3d>
            <a:sp3d prstMaterial="clear">
              <a:bevelT w="1371600" h="1371600"/>
              <a:bevelB w="1371600" h="13716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0" name="Cerchio vuoto 29">
              <a:extLst>
                <a:ext uri="{FF2B5EF4-FFF2-40B4-BE49-F238E27FC236}">
                  <a16:creationId xmlns:a16="http://schemas.microsoft.com/office/drawing/2014/main" id="{AC121060-02E2-403C-AAAE-D9D4AB927CB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266612" y="428250"/>
              <a:ext cx="5995178" cy="6001501"/>
            </a:xfrm>
            <a:prstGeom prst="donut">
              <a:avLst>
                <a:gd name="adj" fmla="val 4502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tx1"/>
                </a:solidFill>
              </a:endParaRPr>
            </a:p>
          </p:txBody>
        </p:sp>
      </p:grpSp>
      <p:sp>
        <p:nvSpPr>
          <p:cNvPr id="31" name="CasellaDiTesto 30">
            <a:extLst>
              <a:ext uri="{FF2B5EF4-FFF2-40B4-BE49-F238E27FC236}">
                <a16:creationId xmlns:a16="http://schemas.microsoft.com/office/drawing/2014/main" id="{EE00DEBB-BAEF-4E7C-8D25-4301096157EA}"/>
              </a:ext>
            </a:extLst>
          </p:cNvPr>
          <p:cNvSpPr txBox="1">
            <a:spLocks noChangeAspect="1"/>
          </p:cNvSpPr>
          <p:nvPr/>
        </p:nvSpPr>
        <p:spPr>
          <a:xfrm>
            <a:off x="6830780" y="4284274"/>
            <a:ext cx="2022078" cy="746865"/>
          </a:xfrm>
          <a:prstGeom prst="rect">
            <a:avLst/>
          </a:prstGeom>
          <a:noFill/>
        </p:spPr>
        <p:txBody>
          <a:bodyPr wrap="square">
            <a:prstTxWarp prst="textStop">
              <a:avLst>
                <a:gd name="adj" fmla="val 14286"/>
              </a:avLst>
            </a:prstTxWarp>
            <a:spAutoFit/>
          </a:bodyPr>
          <a:lstStyle/>
          <a:p>
            <a:pPr algn="ctr"/>
            <a:r>
              <a:rPr lang="it-IT">
                <a:latin typeface="Segoe Print" panose="02000600000000000000" pitchFamily="2" charset="0"/>
              </a:rPr>
              <a:t>L</a:t>
            </a:r>
            <a:r>
              <a:rPr lang="it-IT" sz="1800">
                <a:latin typeface="Segoe Print" panose="02000600000000000000" pitchFamily="2" charset="0"/>
              </a:rPr>
              <a:t>ivelli di apprendimento</a:t>
            </a:r>
          </a:p>
        </p:txBody>
      </p:sp>
      <p:grpSp>
        <p:nvGrpSpPr>
          <p:cNvPr id="32" name="Gruppo 31">
            <a:extLst>
              <a:ext uri="{FF2B5EF4-FFF2-40B4-BE49-F238E27FC236}">
                <a16:creationId xmlns:a16="http://schemas.microsoft.com/office/drawing/2014/main" id="{D1CA9FF9-0DAA-4396-BE7D-A31DFEC90424}"/>
              </a:ext>
            </a:extLst>
          </p:cNvPr>
          <p:cNvGrpSpPr>
            <a:grpSpLocks noChangeAspect="1"/>
          </p:cNvGrpSpPr>
          <p:nvPr/>
        </p:nvGrpSpPr>
        <p:grpSpPr>
          <a:xfrm>
            <a:off x="6460045" y="3356606"/>
            <a:ext cx="2711730" cy="2714590"/>
            <a:chOff x="3266612" y="428250"/>
            <a:chExt cx="5995178" cy="6001501"/>
          </a:xfrm>
          <a:solidFill>
            <a:schemeClr val="tx1">
              <a:lumMod val="85000"/>
              <a:lumOff val="15000"/>
            </a:schemeClr>
          </a:solidFill>
        </p:grpSpPr>
        <p:sp>
          <p:nvSpPr>
            <p:cNvPr id="33" name="Ovale 32">
              <a:extLst>
                <a:ext uri="{FF2B5EF4-FFF2-40B4-BE49-F238E27FC236}">
                  <a16:creationId xmlns:a16="http://schemas.microsoft.com/office/drawing/2014/main" id="{7579ED1B-39F2-48DB-B2E1-E65CF75D3AF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534120" y="698922"/>
              <a:ext cx="5460159" cy="5460159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  <a:scene3d>
              <a:camera prst="orthographicFront"/>
              <a:lightRig rig="threePt" dir="t"/>
            </a:scene3d>
            <a:sp3d prstMaterial="clear">
              <a:bevelT w="1371600" h="1371600"/>
              <a:bevelB w="1371600" h="13716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5" name="Cerchio vuoto 34">
              <a:extLst>
                <a:ext uri="{FF2B5EF4-FFF2-40B4-BE49-F238E27FC236}">
                  <a16:creationId xmlns:a16="http://schemas.microsoft.com/office/drawing/2014/main" id="{C0CF69AB-8A44-43BC-A424-11B3AB752C3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266612" y="428250"/>
              <a:ext cx="5995178" cy="6001501"/>
            </a:xfrm>
            <a:prstGeom prst="donut">
              <a:avLst>
                <a:gd name="adj" fmla="val 4502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tx1"/>
                </a:solidFill>
              </a:endParaRPr>
            </a:p>
          </p:txBody>
        </p:sp>
      </p:grpSp>
      <p:sp>
        <p:nvSpPr>
          <p:cNvPr id="36" name="CasellaDiTesto 35">
            <a:extLst>
              <a:ext uri="{FF2B5EF4-FFF2-40B4-BE49-F238E27FC236}">
                <a16:creationId xmlns:a16="http://schemas.microsoft.com/office/drawing/2014/main" id="{FD8BB5BE-1C33-4E28-ACA0-C3CCC7241E4D}"/>
              </a:ext>
            </a:extLst>
          </p:cNvPr>
          <p:cNvSpPr txBox="1">
            <a:spLocks noChangeAspect="1"/>
          </p:cNvSpPr>
          <p:nvPr/>
        </p:nvSpPr>
        <p:spPr>
          <a:xfrm>
            <a:off x="6571159" y="1376219"/>
            <a:ext cx="1346200" cy="706745"/>
          </a:xfrm>
          <a:prstGeom prst="rect">
            <a:avLst/>
          </a:prstGeom>
          <a:noFill/>
        </p:spPr>
        <p:txBody>
          <a:bodyPr wrap="square">
            <a:prstTxWarp prst="textStop">
              <a:avLst>
                <a:gd name="adj" fmla="val 14286"/>
              </a:avLst>
            </a:prstTxWarp>
            <a:spAutoFit/>
          </a:bodyPr>
          <a:lstStyle/>
          <a:p>
            <a:pPr algn="ctr"/>
            <a:r>
              <a:rPr lang="it-IT" sz="1800">
                <a:latin typeface="Segoe Print" panose="02000600000000000000" pitchFamily="2" charset="0"/>
              </a:rPr>
              <a:t>Punteggi generali</a:t>
            </a:r>
          </a:p>
        </p:txBody>
      </p:sp>
      <mc:AlternateContent xmlns:mc="http://schemas.openxmlformats.org/markup-compatibility/2006">
        <mc:Choice xmlns:pslz="http://schemas.microsoft.com/office/powerpoint/2016/slidezoom" Requires="pslz">
          <p:graphicFrame>
            <p:nvGraphicFramePr>
              <p:cNvPr id="5" name="Anteprima della diapositiva 4">
                <a:extLst>
                  <a:ext uri="{FF2B5EF4-FFF2-40B4-BE49-F238E27FC236}">
                    <a16:creationId xmlns:a16="http://schemas.microsoft.com/office/drawing/2014/main" id="{43244DB2-91FB-4E4E-AE33-537903CB9BF9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97958269"/>
                  </p:ext>
                </p:extLst>
              </p:nvPr>
            </p:nvGraphicFramePr>
            <p:xfrm>
              <a:off x="6402304" y="1092257"/>
              <a:ext cx="1683907" cy="1376486"/>
            </p:xfrm>
            <a:graphic>
              <a:graphicData uri="http://schemas.microsoft.com/office/powerpoint/2016/slidezoom">
                <pslz:sldZm>
                  <pslz:sldZmObj sldId="300" cId="2237264164">
                    <pslz:zmPr id="{801F8165-D936-44B9-A95D-66203383497D}" imageType="cover" transitionDur="1000" showBg="0">
                      <p166:blipFill xmlns:p166="http://schemas.microsoft.com/office/powerpoint/2016/6/main">
                        <a:blip r:embed="rId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1683907" cy="1376486"/>
                        </a:xfrm>
                        <a:prstGeom prst="rect">
                          <a:avLst/>
                        </a:prstGeom>
                      </p166:spPr>
                    </pslz:zmPr>
                  </pslz:sldZmObj>
                </pslz:sldZm>
              </a:graphicData>
            </a:graphic>
          </p:graphicFrame>
        </mc:Choice>
        <mc:Fallback>
          <p:pic>
            <p:nvPicPr>
              <p:cNvPr id="5" name="Anteprima della diapositiva 4">
                <a:hlinkClick r:id="rId3" action="ppaction://hlinksldjump"/>
                <a:extLst>
                  <a:ext uri="{FF2B5EF4-FFF2-40B4-BE49-F238E27FC236}">
                    <a16:creationId xmlns:a16="http://schemas.microsoft.com/office/drawing/2014/main" id="{43244DB2-91FB-4E4E-AE33-537903CB9BF9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402304" y="1092257"/>
                <a:ext cx="1683907" cy="137648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slz="http://schemas.microsoft.com/office/powerpoint/2016/slidezoom" Requires="pslz">
          <p:graphicFrame>
            <p:nvGraphicFramePr>
              <p:cNvPr id="7" name="Anteprima della diapositiva 6">
                <a:extLst>
                  <a:ext uri="{FF2B5EF4-FFF2-40B4-BE49-F238E27FC236}">
                    <a16:creationId xmlns:a16="http://schemas.microsoft.com/office/drawing/2014/main" id="{28E0F0B8-A194-4901-961B-425442EC96FC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202146193"/>
                  </p:ext>
                </p:extLst>
              </p:nvPr>
            </p:nvGraphicFramePr>
            <p:xfrm>
              <a:off x="6960068" y="4027547"/>
              <a:ext cx="1672588" cy="1367233"/>
            </p:xfrm>
            <a:graphic>
              <a:graphicData uri="http://schemas.microsoft.com/office/powerpoint/2016/slidezoom">
                <pslz:sldZm>
                  <pslz:sldZmObj sldId="301" cId="3606111651">
                    <pslz:zmPr id="{1918904F-7D81-46FA-93AA-F74190739B19}" imageType="cover" transitionDur="1000" showBg="0">
                      <p166:blipFill xmlns:p166="http://schemas.microsoft.com/office/powerpoint/2016/6/main">
                        <a:blip r:embed="rId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1672588" cy="1367233"/>
                        </a:xfrm>
                        <a:prstGeom prst="rect">
                          <a:avLst/>
                        </a:prstGeom>
                      </p166:spPr>
                    </pslz:zmPr>
                  </pslz:sldZmObj>
                </pslz:sldZm>
              </a:graphicData>
            </a:graphic>
          </p:graphicFrame>
        </mc:Choice>
        <mc:Fallback>
          <p:pic>
            <p:nvPicPr>
              <p:cNvPr id="7" name="Anteprima della diapositiva 6">
                <a:hlinkClick r:id="rId4" action="ppaction://hlinksldjump"/>
                <a:extLst>
                  <a:ext uri="{FF2B5EF4-FFF2-40B4-BE49-F238E27FC236}">
                    <a16:creationId xmlns:a16="http://schemas.microsoft.com/office/drawing/2014/main" id="{28E0F0B8-A194-4901-961B-425442EC96FC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960068" y="4027547"/>
                <a:ext cx="1672588" cy="1367233"/>
              </a:xfrm>
              <a:prstGeom prst="rect">
                <a:avLst/>
              </a:prstGeom>
            </p:spPr>
          </p:pic>
        </mc:Fallback>
      </mc:AlternateContent>
      <p:sp>
        <p:nvSpPr>
          <p:cNvPr id="27" name="CasellaDiTesto 26">
            <a:extLst>
              <a:ext uri="{FF2B5EF4-FFF2-40B4-BE49-F238E27FC236}">
                <a16:creationId xmlns:a16="http://schemas.microsoft.com/office/drawing/2014/main" id="{786EF5EF-0713-47CF-9AF0-AFADCA59B04E}"/>
              </a:ext>
            </a:extLst>
          </p:cNvPr>
          <p:cNvSpPr txBox="1">
            <a:spLocks noChangeAspect="1"/>
          </p:cNvSpPr>
          <p:nvPr/>
        </p:nvSpPr>
        <p:spPr>
          <a:xfrm>
            <a:off x="2161790" y="2984227"/>
            <a:ext cx="1313260" cy="545383"/>
          </a:xfrm>
          <a:prstGeom prst="rect">
            <a:avLst/>
          </a:prstGeom>
          <a:noFill/>
        </p:spPr>
        <p:txBody>
          <a:bodyPr wrap="square">
            <a:prstTxWarp prst="textStop">
              <a:avLst>
                <a:gd name="adj" fmla="val 14286"/>
              </a:avLst>
            </a:prstTxWarp>
            <a:spAutoFit/>
          </a:bodyPr>
          <a:lstStyle/>
          <a:p>
            <a:pPr algn="ctr"/>
            <a:r>
              <a:rPr lang="it-IT" sz="1800">
                <a:latin typeface="Segoe Print" panose="02000600000000000000" pitchFamily="2" charset="0"/>
              </a:rPr>
              <a:t>OMISSIS</a:t>
            </a:r>
          </a:p>
        </p:txBody>
      </p:sp>
      <mc:AlternateContent xmlns:mc="http://schemas.openxmlformats.org/markup-compatibility/2006">
        <mc:Choice xmlns:pslz="http://schemas.microsoft.com/office/powerpoint/2016/slidezoom" Requires="pslz">
          <p:graphicFrame>
            <p:nvGraphicFramePr>
              <p:cNvPr id="9" name="Anteprima della diapositiva 8">
                <a:extLst>
                  <a:ext uri="{FF2B5EF4-FFF2-40B4-BE49-F238E27FC236}">
                    <a16:creationId xmlns:a16="http://schemas.microsoft.com/office/drawing/2014/main" id="{24A4D8C0-4FCA-4566-B5BE-49EF0900F977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902781452"/>
                  </p:ext>
                </p:extLst>
              </p:nvPr>
            </p:nvGraphicFramePr>
            <p:xfrm>
              <a:off x="1967270" y="2602503"/>
              <a:ext cx="1719904" cy="1405911"/>
            </p:xfrm>
            <a:graphic>
              <a:graphicData uri="http://schemas.microsoft.com/office/powerpoint/2016/slidezoom">
                <pslz:sldZm>
                  <pslz:sldZmObj sldId="326" cId="1560020918">
                    <pslz:zmPr id="{F2E6CB80-9A9D-4853-BE59-3CAA88FDE2B4}" imageType="cover" transitionDur="1000" showBg="0">
                      <p166:blipFill xmlns:p166="http://schemas.microsoft.com/office/powerpoint/2016/6/main">
                        <a:blip r:embed="rId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1719904" cy="1405911"/>
                        </a:xfrm>
                        <a:prstGeom prst="rect">
                          <a:avLst/>
                        </a:prstGeom>
                      </p166:spPr>
                    </pslz:zmPr>
                  </pslz:sldZmObj>
                </pslz:sldZm>
              </a:graphicData>
            </a:graphic>
          </p:graphicFrame>
        </mc:Choice>
        <mc:Fallback>
          <p:pic>
            <p:nvPicPr>
              <p:cNvPr id="9" name="Anteprima della diapositiva 8">
                <a:hlinkClick r:id="rId5" action="ppaction://hlinksldjump"/>
                <a:extLst>
                  <a:ext uri="{FF2B5EF4-FFF2-40B4-BE49-F238E27FC236}">
                    <a16:creationId xmlns:a16="http://schemas.microsoft.com/office/drawing/2014/main" id="{24A4D8C0-4FCA-4566-B5BE-49EF0900F977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967270" y="2602503"/>
                <a:ext cx="1719904" cy="1405911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24426084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ttangolo 24">
            <a:extLst>
              <a:ext uri="{FF2B5EF4-FFF2-40B4-BE49-F238E27FC236}">
                <a16:creationId xmlns:a16="http://schemas.microsoft.com/office/drawing/2014/main" id="{37477303-F348-4714-9E8E-FD987C70CFF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12006502-8E6A-4458-8BC2-95D4C43AE3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9291852"/>
              </p:ext>
            </p:extLst>
          </p:nvPr>
        </p:nvGraphicFramePr>
        <p:xfrm>
          <a:off x="138791" y="403"/>
          <a:ext cx="11914417" cy="685132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649187">
                  <a:extLst>
                    <a:ext uri="{9D8B030D-6E8A-4147-A177-3AD203B41FA5}">
                      <a16:colId xmlns:a16="http://schemas.microsoft.com/office/drawing/2014/main" val="4057865429"/>
                    </a:ext>
                  </a:extLst>
                </a:gridCol>
                <a:gridCol w="2177143">
                  <a:extLst>
                    <a:ext uri="{9D8B030D-6E8A-4147-A177-3AD203B41FA5}">
                      <a16:colId xmlns:a16="http://schemas.microsoft.com/office/drawing/2014/main" val="2456361952"/>
                    </a:ext>
                  </a:extLst>
                </a:gridCol>
                <a:gridCol w="2696029">
                  <a:extLst>
                    <a:ext uri="{9D8B030D-6E8A-4147-A177-3AD203B41FA5}">
                      <a16:colId xmlns:a16="http://schemas.microsoft.com/office/drawing/2014/main" val="1246928854"/>
                    </a:ext>
                  </a:extLst>
                </a:gridCol>
                <a:gridCol w="2696029">
                  <a:extLst>
                    <a:ext uri="{9D8B030D-6E8A-4147-A177-3AD203B41FA5}">
                      <a16:colId xmlns:a16="http://schemas.microsoft.com/office/drawing/2014/main" val="341335712"/>
                    </a:ext>
                  </a:extLst>
                </a:gridCol>
                <a:gridCol w="2696029">
                  <a:extLst>
                    <a:ext uri="{9D8B030D-6E8A-4147-A177-3AD203B41FA5}">
                      <a16:colId xmlns:a16="http://schemas.microsoft.com/office/drawing/2014/main" val="561693737"/>
                    </a:ext>
                  </a:extLst>
                </a:gridCol>
              </a:tblGrid>
              <a:tr h="338766">
                <a:tc gridSpan="5">
                  <a:txBody>
                    <a:bodyPr/>
                    <a:lstStyle/>
                    <a:p>
                      <a:pPr algn="ctr"/>
                      <a:r>
                        <a:rPr lang="it-IT" sz="1600">
                          <a:solidFill>
                            <a:schemeClr val="tx1"/>
                          </a:solidFill>
                          <a:latin typeface="+mn-lt"/>
                        </a:rPr>
                        <a:t>Punteggi generali - Licei scientifici, classici e linguistici</a:t>
                      </a: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46064829"/>
                  </a:ext>
                </a:extLst>
              </a:tr>
              <a:tr h="739126">
                <a:tc>
                  <a:txBody>
                    <a:bodyPr/>
                    <a:lstStyle/>
                    <a:p>
                      <a:pPr algn="ctr"/>
                      <a:r>
                        <a:rPr lang="it-IT" sz="2000" b="1">
                          <a:solidFill>
                            <a:schemeClr val="tx1"/>
                          </a:solidFill>
                          <a:latin typeface="+mn-lt"/>
                        </a:rPr>
                        <a:t>OMISSIS</a:t>
                      </a:r>
                      <a:endParaRPr lang="it-IT" sz="12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Esiti degli studenti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nella stessa scala del rapporto nazionale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Lombardia (222,6)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Nord ovest (220,8)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Italia (211,4)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00804956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ITALIANO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232,7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86223323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SOPS050001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230,0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35242013"/>
                  </a:ext>
                </a:extLst>
              </a:tr>
              <a:tr h="338766"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b="1">
                          <a:solidFill>
                            <a:schemeClr val="tx1"/>
                          </a:solidFill>
                          <a:latin typeface="+mn-lt"/>
                        </a:rPr>
                        <a:t>Punteggi generali – Licei scientifici</a:t>
                      </a: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64041501"/>
                  </a:ext>
                </a:extLst>
              </a:tr>
              <a:tr h="523548">
                <a:tc>
                  <a:txBody>
                    <a:bodyPr/>
                    <a:lstStyle/>
                    <a:p>
                      <a:pPr algn="ctr"/>
                      <a:endParaRPr lang="it-IT" sz="14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Esiti degli studenti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nella stessa scala …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Lombardia (239,7)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Nord ovest (236,3)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Italia (223,4)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23237660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MATEMATICA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249,3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55600526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SOPS050001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259,8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22659283"/>
                  </a:ext>
                </a:extLst>
              </a:tr>
              <a:tr h="338766"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Punteggi generali - Licei scientifici, classici e linguistici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it-IT" sz="14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15826594"/>
                  </a:ext>
                </a:extLst>
              </a:tr>
              <a:tr h="523548">
                <a:tc>
                  <a:txBody>
                    <a:bodyPr/>
                    <a:lstStyle/>
                    <a:p>
                      <a:pPr algn="ctr"/>
                      <a:endParaRPr lang="it-IT" sz="14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Esiti degli studenti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nella stessa scala …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Lombardia (R. 237,0 – L. 248,1)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Nord ovest (R. 234,7 – L. 245,6)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Italia (R. 227,1 – L. 232,5)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88043723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INGLESE reading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255,1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12384570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SOPS050001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250,3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10849845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INGLESE listening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272,7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52301333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SOPS050001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260,9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2658107"/>
                  </a:ext>
                </a:extLst>
              </a:tr>
              <a:tr h="288000"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>
                          <a:latin typeface="+mn-lt"/>
                        </a:rPr>
                        <a:t>     significativamente inferiore -       non significativamente differente -       significativamente superiore</a:t>
                      </a: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4759293"/>
                  </a:ext>
                </a:extLst>
              </a:tr>
            </a:tbl>
          </a:graphicData>
        </a:graphic>
      </p:graphicFrame>
      <p:sp>
        <p:nvSpPr>
          <p:cNvPr id="31" name="Ovale 30">
            <a:extLst>
              <a:ext uri="{FF2B5EF4-FFF2-40B4-BE49-F238E27FC236}">
                <a16:creationId xmlns:a16="http://schemas.microsoft.com/office/drawing/2014/main" id="{D3F66D2B-DAA7-41DB-AF28-368072BD1A1C}"/>
              </a:ext>
            </a:extLst>
          </p:cNvPr>
          <p:cNvSpPr>
            <a:spLocks noChangeAspect="1"/>
          </p:cNvSpPr>
          <p:nvPr/>
        </p:nvSpPr>
        <p:spPr>
          <a:xfrm>
            <a:off x="219987" y="6617015"/>
            <a:ext cx="132922" cy="1440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2" name="Ovale 31">
            <a:extLst>
              <a:ext uri="{FF2B5EF4-FFF2-40B4-BE49-F238E27FC236}">
                <a16:creationId xmlns:a16="http://schemas.microsoft.com/office/drawing/2014/main" id="{01F6D84B-8FA5-4C37-B457-0CD1CADF9D21}"/>
              </a:ext>
            </a:extLst>
          </p:cNvPr>
          <p:cNvSpPr>
            <a:spLocks noChangeAspect="1"/>
          </p:cNvSpPr>
          <p:nvPr/>
        </p:nvSpPr>
        <p:spPr>
          <a:xfrm>
            <a:off x="2538981" y="6617015"/>
            <a:ext cx="132922" cy="14400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3" name="Ovale 32">
            <a:extLst>
              <a:ext uri="{FF2B5EF4-FFF2-40B4-BE49-F238E27FC236}">
                <a16:creationId xmlns:a16="http://schemas.microsoft.com/office/drawing/2014/main" id="{323165B9-CA9A-4E69-8A31-C9993B198C75}"/>
              </a:ext>
            </a:extLst>
          </p:cNvPr>
          <p:cNvSpPr>
            <a:spLocks noChangeAspect="1"/>
          </p:cNvSpPr>
          <p:nvPr/>
        </p:nvSpPr>
        <p:spPr>
          <a:xfrm>
            <a:off x="5328278" y="6617015"/>
            <a:ext cx="132922" cy="14400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9" name="Immagine 18">
            <a:extLst>
              <a:ext uri="{FF2B5EF4-FFF2-40B4-BE49-F238E27FC236}">
                <a16:creationId xmlns:a16="http://schemas.microsoft.com/office/drawing/2014/main" id="{0493E272-832C-4708-A1DB-566263F05A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8601" y="1561323"/>
            <a:ext cx="841905" cy="468000"/>
          </a:xfrm>
          <a:prstGeom prst="rect">
            <a:avLst/>
          </a:prstGeom>
        </p:spPr>
      </p:pic>
      <p:pic>
        <p:nvPicPr>
          <p:cNvPr id="22" name="Immagine 21">
            <a:extLst>
              <a:ext uri="{FF2B5EF4-FFF2-40B4-BE49-F238E27FC236}">
                <a16:creationId xmlns:a16="http://schemas.microsoft.com/office/drawing/2014/main" id="{0BFF2CCF-86DC-4C81-9925-18068988CA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9699" y="1561323"/>
            <a:ext cx="841905" cy="468000"/>
          </a:xfrm>
          <a:prstGeom prst="rect">
            <a:avLst/>
          </a:prstGeom>
        </p:spPr>
      </p:pic>
      <p:pic>
        <p:nvPicPr>
          <p:cNvPr id="23" name="Immagine 22">
            <a:extLst>
              <a:ext uri="{FF2B5EF4-FFF2-40B4-BE49-F238E27FC236}">
                <a16:creationId xmlns:a16="http://schemas.microsoft.com/office/drawing/2014/main" id="{446944B8-7CE4-49A1-948D-5DD7347BF1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3726" y="1561323"/>
            <a:ext cx="841905" cy="468000"/>
          </a:xfrm>
          <a:prstGeom prst="rect">
            <a:avLst/>
          </a:prstGeom>
        </p:spPr>
      </p:pic>
      <p:pic>
        <p:nvPicPr>
          <p:cNvPr id="38" name="Immagine 37">
            <a:extLst>
              <a:ext uri="{FF2B5EF4-FFF2-40B4-BE49-F238E27FC236}">
                <a16:creationId xmlns:a16="http://schemas.microsoft.com/office/drawing/2014/main" id="{EEABE1A7-A1C4-4DBB-8856-0DDCA09EE8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5066" y="2891458"/>
            <a:ext cx="841905" cy="468000"/>
          </a:xfrm>
          <a:prstGeom prst="rect">
            <a:avLst/>
          </a:prstGeom>
        </p:spPr>
      </p:pic>
      <p:pic>
        <p:nvPicPr>
          <p:cNvPr id="39" name="Immagine 38">
            <a:extLst>
              <a:ext uri="{FF2B5EF4-FFF2-40B4-BE49-F238E27FC236}">
                <a16:creationId xmlns:a16="http://schemas.microsoft.com/office/drawing/2014/main" id="{46931903-F841-4173-8B64-03F11B4C8A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6164" y="2891458"/>
            <a:ext cx="841905" cy="468000"/>
          </a:xfrm>
          <a:prstGeom prst="rect">
            <a:avLst/>
          </a:prstGeom>
        </p:spPr>
      </p:pic>
      <p:pic>
        <p:nvPicPr>
          <p:cNvPr id="40" name="Immagine 39">
            <a:extLst>
              <a:ext uri="{FF2B5EF4-FFF2-40B4-BE49-F238E27FC236}">
                <a16:creationId xmlns:a16="http://schemas.microsoft.com/office/drawing/2014/main" id="{0B580A69-7F53-413A-845F-15A2EB5575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191" y="2891458"/>
            <a:ext cx="841905" cy="468000"/>
          </a:xfrm>
          <a:prstGeom prst="rect">
            <a:avLst/>
          </a:prstGeom>
        </p:spPr>
      </p:pic>
      <p:pic>
        <p:nvPicPr>
          <p:cNvPr id="41" name="Immagine 40">
            <a:extLst>
              <a:ext uri="{FF2B5EF4-FFF2-40B4-BE49-F238E27FC236}">
                <a16:creationId xmlns:a16="http://schemas.microsoft.com/office/drawing/2014/main" id="{FAD37799-26A7-4DC0-86E7-0EE80968B7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5066" y="3373430"/>
            <a:ext cx="841905" cy="468000"/>
          </a:xfrm>
          <a:prstGeom prst="rect">
            <a:avLst/>
          </a:prstGeom>
        </p:spPr>
      </p:pic>
      <p:pic>
        <p:nvPicPr>
          <p:cNvPr id="42" name="Immagine 41">
            <a:extLst>
              <a:ext uri="{FF2B5EF4-FFF2-40B4-BE49-F238E27FC236}">
                <a16:creationId xmlns:a16="http://schemas.microsoft.com/office/drawing/2014/main" id="{68E38D86-2363-4883-A4B1-DD12A21EC2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6164" y="3373430"/>
            <a:ext cx="841905" cy="468000"/>
          </a:xfrm>
          <a:prstGeom prst="rect">
            <a:avLst/>
          </a:prstGeom>
        </p:spPr>
      </p:pic>
      <p:pic>
        <p:nvPicPr>
          <p:cNvPr id="43" name="Immagine 42">
            <a:extLst>
              <a:ext uri="{FF2B5EF4-FFF2-40B4-BE49-F238E27FC236}">
                <a16:creationId xmlns:a16="http://schemas.microsoft.com/office/drawing/2014/main" id="{67D31FF4-D154-4309-9796-7822C5B7468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191" y="3373430"/>
            <a:ext cx="841905" cy="468000"/>
          </a:xfrm>
          <a:prstGeom prst="rect">
            <a:avLst/>
          </a:prstGeom>
        </p:spPr>
      </p:pic>
      <p:pic>
        <p:nvPicPr>
          <p:cNvPr id="20" name="Immagine 19">
            <a:extLst>
              <a:ext uri="{FF2B5EF4-FFF2-40B4-BE49-F238E27FC236}">
                <a16:creationId xmlns:a16="http://schemas.microsoft.com/office/drawing/2014/main" id="{132F98DC-36D6-4EB6-9149-8F2319F990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5066" y="1087319"/>
            <a:ext cx="841905" cy="468000"/>
          </a:xfrm>
          <a:prstGeom prst="rect">
            <a:avLst/>
          </a:prstGeom>
        </p:spPr>
      </p:pic>
      <p:pic>
        <p:nvPicPr>
          <p:cNvPr id="21" name="Immagine 20">
            <a:extLst>
              <a:ext uri="{FF2B5EF4-FFF2-40B4-BE49-F238E27FC236}">
                <a16:creationId xmlns:a16="http://schemas.microsoft.com/office/drawing/2014/main" id="{B268E5B1-2DC6-45FA-94F6-CDCEE0468A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6164" y="1087319"/>
            <a:ext cx="841905" cy="468000"/>
          </a:xfrm>
          <a:prstGeom prst="rect">
            <a:avLst/>
          </a:prstGeom>
        </p:spPr>
      </p:pic>
      <p:pic>
        <p:nvPicPr>
          <p:cNvPr id="24" name="Immagine 23">
            <a:extLst>
              <a:ext uri="{FF2B5EF4-FFF2-40B4-BE49-F238E27FC236}">
                <a16:creationId xmlns:a16="http://schemas.microsoft.com/office/drawing/2014/main" id="{FD407952-74AA-44EC-BF81-BE434AA182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191" y="1087319"/>
            <a:ext cx="841905" cy="468000"/>
          </a:xfrm>
          <a:prstGeom prst="rect">
            <a:avLst/>
          </a:prstGeom>
        </p:spPr>
      </p:pic>
      <p:pic>
        <p:nvPicPr>
          <p:cNvPr id="26" name="Immagine 25">
            <a:extLst>
              <a:ext uri="{FF2B5EF4-FFF2-40B4-BE49-F238E27FC236}">
                <a16:creationId xmlns:a16="http://schemas.microsoft.com/office/drawing/2014/main" id="{19A0596D-46EA-4F9E-A2EE-92C03FD012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5066" y="4676743"/>
            <a:ext cx="841905" cy="468000"/>
          </a:xfrm>
          <a:prstGeom prst="rect">
            <a:avLst/>
          </a:prstGeom>
        </p:spPr>
      </p:pic>
      <p:pic>
        <p:nvPicPr>
          <p:cNvPr id="27" name="Immagine 26">
            <a:extLst>
              <a:ext uri="{FF2B5EF4-FFF2-40B4-BE49-F238E27FC236}">
                <a16:creationId xmlns:a16="http://schemas.microsoft.com/office/drawing/2014/main" id="{F00D7844-2C43-485B-8B8D-43556C26BD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6164" y="4676743"/>
            <a:ext cx="841905" cy="468000"/>
          </a:xfrm>
          <a:prstGeom prst="rect">
            <a:avLst/>
          </a:prstGeom>
        </p:spPr>
      </p:pic>
      <p:pic>
        <p:nvPicPr>
          <p:cNvPr id="28" name="Immagine 27">
            <a:extLst>
              <a:ext uri="{FF2B5EF4-FFF2-40B4-BE49-F238E27FC236}">
                <a16:creationId xmlns:a16="http://schemas.microsoft.com/office/drawing/2014/main" id="{BCD46D7A-559A-4058-9004-C9B1B69D58C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191" y="4676743"/>
            <a:ext cx="841905" cy="468000"/>
          </a:xfrm>
          <a:prstGeom prst="rect">
            <a:avLst/>
          </a:prstGeom>
        </p:spPr>
      </p:pic>
      <p:pic>
        <p:nvPicPr>
          <p:cNvPr id="29" name="Immagine 28">
            <a:extLst>
              <a:ext uri="{FF2B5EF4-FFF2-40B4-BE49-F238E27FC236}">
                <a16:creationId xmlns:a16="http://schemas.microsoft.com/office/drawing/2014/main" id="{9C33E7BA-AEA7-497C-A17B-BDD71D148D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5066" y="5158717"/>
            <a:ext cx="841905" cy="468000"/>
          </a:xfrm>
          <a:prstGeom prst="rect">
            <a:avLst/>
          </a:prstGeom>
        </p:spPr>
      </p:pic>
      <p:pic>
        <p:nvPicPr>
          <p:cNvPr id="30" name="Immagine 29">
            <a:extLst>
              <a:ext uri="{FF2B5EF4-FFF2-40B4-BE49-F238E27FC236}">
                <a16:creationId xmlns:a16="http://schemas.microsoft.com/office/drawing/2014/main" id="{76E1C2EC-8FDB-4ACF-BE65-7E7D80861A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6164" y="5158717"/>
            <a:ext cx="841905" cy="468000"/>
          </a:xfrm>
          <a:prstGeom prst="rect">
            <a:avLst/>
          </a:prstGeom>
        </p:spPr>
      </p:pic>
      <p:pic>
        <p:nvPicPr>
          <p:cNvPr id="35" name="Immagine 34">
            <a:extLst>
              <a:ext uri="{FF2B5EF4-FFF2-40B4-BE49-F238E27FC236}">
                <a16:creationId xmlns:a16="http://schemas.microsoft.com/office/drawing/2014/main" id="{0211DE6F-D727-462B-B608-0DC7CE91B6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191" y="5158717"/>
            <a:ext cx="841905" cy="468000"/>
          </a:xfrm>
          <a:prstGeom prst="rect">
            <a:avLst/>
          </a:prstGeom>
        </p:spPr>
      </p:pic>
      <p:pic>
        <p:nvPicPr>
          <p:cNvPr id="36" name="Immagine 35">
            <a:extLst>
              <a:ext uri="{FF2B5EF4-FFF2-40B4-BE49-F238E27FC236}">
                <a16:creationId xmlns:a16="http://schemas.microsoft.com/office/drawing/2014/main" id="{CFCC762E-2100-45A2-8D2E-65B3F30389C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5066" y="5605935"/>
            <a:ext cx="841905" cy="468000"/>
          </a:xfrm>
          <a:prstGeom prst="rect">
            <a:avLst/>
          </a:prstGeom>
        </p:spPr>
      </p:pic>
      <p:pic>
        <p:nvPicPr>
          <p:cNvPr id="37" name="Immagine 36">
            <a:extLst>
              <a:ext uri="{FF2B5EF4-FFF2-40B4-BE49-F238E27FC236}">
                <a16:creationId xmlns:a16="http://schemas.microsoft.com/office/drawing/2014/main" id="{78C74A61-56B6-4C28-BDB1-0C3C5B8A58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6164" y="5605935"/>
            <a:ext cx="841905" cy="468000"/>
          </a:xfrm>
          <a:prstGeom prst="rect">
            <a:avLst/>
          </a:prstGeom>
        </p:spPr>
      </p:pic>
      <p:pic>
        <p:nvPicPr>
          <p:cNvPr id="44" name="Immagine 43">
            <a:extLst>
              <a:ext uri="{FF2B5EF4-FFF2-40B4-BE49-F238E27FC236}">
                <a16:creationId xmlns:a16="http://schemas.microsoft.com/office/drawing/2014/main" id="{5D57AF03-9416-4380-B74A-23A2366FE5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191" y="5605935"/>
            <a:ext cx="841905" cy="468000"/>
          </a:xfrm>
          <a:prstGeom prst="rect">
            <a:avLst/>
          </a:prstGeom>
        </p:spPr>
      </p:pic>
      <p:pic>
        <p:nvPicPr>
          <p:cNvPr id="45" name="Immagine 44">
            <a:extLst>
              <a:ext uri="{FF2B5EF4-FFF2-40B4-BE49-F238E27FC236}">
                <a16:creationId xmlns:a16="http://schemas.microsoft.com/office/drawing/2014/main" id="{3E3462B6-0354-429B-B875-C5171FF9F0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5066" y="6087909"/>
            <a:ext cx="841905" cy="468000"/>
          </a:xfrm>
          <a:prstGeom prst="rect">
            <a:avLst/>
          </a:prstGeom>
        </p:spPr>
      </p:pic>
      <p:pic>
        <p:nvPicPr>
          <p:cNvPr id="46" name="Immagine 45">
            <a:extLst>
              <a:ext uri="{FF2B5EF4-FFF2-40B4-BE49-F238E27FC236}">
                <a16:creationId xmlns:a16="http://schemas.microsoft.com/office/drawing/2014/main" id="{9B851D7F-6618-4775-8294-45D9CFD889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6164" y="6087909"/>
            <a:ext cx="841905" cy="468000"/>
          </a:xfrm>
          <a:prstGeom prst="rect">
            <a:avLst/>
          </a:prstGeom>
        </p:spPr>
      </p:pic>
      <p:pic>
        <p:nvPicPr>
          <p:cNvPr id="47" name="Immagine 46">
            <a:extLst>
              <a:ext uri="{FF2B5EF4-FFF2-40B4-BE49-F238E27FC236}">
                <a16:creationId xmlns:a16="http://schemas.microsoft.com/office/drawing/2014/main" id="{84E52FB5-31E3-4338-85A1-A361BED837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191" y="6087909"/>
            <a:ext cx="841905" cy="46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726416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ttangolo 24">
            <a:extLst>
              <a:ext uri="{FF2B5EF4-FFF2-40B4-BE49-F238E27FC236}">
                <a16:creationId xmlns:a16="http://schemas.microsoft.com/office/drawing/2014/main" id="{37477303-F348-4714-9E8E-FD987C70CFF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aphicFrame>
        <p:nvGraphicFramePr>
          <p:cNvPr id="34" name="Tabella 33">
            <a:extLst>
              <a:ext uri="{FF2B5EF4-FFF2-40B4-BE49-F238E27FC236}">
                <a16:creationId xmlns:a16="http://schemas.microsoft.com/office/drawing/2014/main" id="{8C9B3CF1-F070-4075-8166-E9F18D75AD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709769"/>
              </p:ext>
            </p:extLst>
          </p:nvPr>
        </p:nvGraphicFramePr>
        <p:xfrm>
          <a:off x="136071" y="102471"/>
          <a:ext cx="11919858" cy="31492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13164">
                  <a:extLst>
                    <a:ext uri="{9D8B030D-6E8A-4147-A177-3AD203B41FA5}">
                      <a16:colId xmlns:a16="http://schemas.microsoft.com/office/drawing/2014/main" val="2944020019"/>
                    </a:ext>
                  </a:extLst>
                </a:gridCol>
                <a:gridCol w="1197429">
                  <a:extLst>
                    <a:ext uri="{9D8B030D-6E8A-4147-A177-3AD203B41FA5}">
                      <a16:colId xmlns:a16="http://schemas.microsoft.com/office/drawing/2014/main" val="79365766"/>
                    </a:ext>
                  </a:extLst>
                </a:gridCol>
                <a:gridCol w="1761853">
                  <a:extLst>
                    <a:ext uri="{9D8B030D-6E8A-4147-A177-3AD203B41FA5}">
                      <a16:colId xmlns:a16="http://schemas.microsoft.com/office/drawing/2014/main" val="4129911090"/>
                    </a:ext>
                  </a:extLst>
                </a:gridCol>
                <a:gridCol w="1761853">
                  <a:extLst>
                    <a:ext uri="{9D8B030D-6E8A-4147-A177-3AD203B41FA5}">
                      <a16:colId xmlns:a16="http://schemas.microsoft.com/office/drawing/2014/main" val="1567833803"/>
                    </a:ext>
                  </a:extLst>
                </a:gridCol>
                <a:gridCol w="1761853">
                  <a:extLst>
                    <a:ext uri="{9D8B030D-6E8A-4147-A177-3AD203B41FA5}">
                      <a16:colId xmlns:a16="http://schemas.microsoft.com/office/drawing/2014/main" val="291230167"/>
                    </a:ext>
                  </a:extLst>
                </a:gridCol>
                <a:gridCol w="1761853">
                  <a:extLst>
                    <a:ext uri="{9D8B030D-6E8A-4147-A177-3AD203B41FA5}">
                      <a16:colId xmlns:a16="http://schemas.microsoft.com/office/drawing/2014/main" val="1988389916"/>
                    </a:ext>
                  </a:extLst>
                </a:gridCol>
                <a:gridCol w="1761853">
                  <a:extLst>
                    <a:ext uri="{9D8B030D-6E8A-4147-A177-3AD203B41FA5}">
                      <a16:colId xmlns:a16="http://schemas.microsoft.com/office/drawing/2014/main" val="744706569"/>
                    </a:ext>
                  </a:extLst>
                </a:gridCol>
              </a:tblGrid>
              <a:tr h="397992">
                <a:tc gridSpan="7">
                  <a:txBody>
                    <a:bodyPr/>
                    <a:lstStyle/>
                    <a:p>
                      <a:pPr algn="ctr"/>
                      <a:r>
                        <a:rPr lang="it-IT" sz="2000">
                          <a:solidFill>
                            <a:schemeClr val="tx1"/>
                          </a:solidFill>
                        </a:rPr>
                        <a:t>Distribuzione degli studenti nei livelli di apprendimento</a:t>
                      </a:r>
                      <a:endParaRPr lang="it-IT" sz="20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3653957"/>
                  </a:ext>
                </a:extLst>
              </a:tr>
              <a:tr h="524335">
                <a:tc>
                  <a:txBody>
                    <a:bodyPr/>
                    <a:lstStyle/>
                    <a:p>
                      <a:pPr algn="ctr"/>
                      <a:endParaRPr lang="it-IT" sz="14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/>
                        <a:t>Materia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/>
                        <a:t>Studenti</a:t>
                      </a:r>
                    </a:p>
                    <a:p>
                      <a:pPr algn="ctr"/>
                      <a:r>
                        <a:rPr lang="it-IT" sz="1400" b="1"/>
                        <a:t>a livello 1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/>
                        <a:t>Studenti</a:t>
                      </a:r>
                    </a:p>
                    <a:p>
                      <a:pPr algn="ctr"/>
                      <a:r>
                        <a:rPr lang="it-IT" sz="1400" b="1"/>
                        <a:t>a livello 2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/>
                        <a:t>Studenti</a:t>
                      </a:r>
                    </a:p>
                    <a:p>
                      <a:pPr algn="ctr"/>
                      <a:r>
                        <a:rPr lang="it-IT" sz="1400" b="1"/>
                        <a:t>a livello 3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/>
                        <a:t>Studenti</a:t>
                      </a:r>
                    </a:p>
                    <a:p>
                      <a:pPr algn="ctr"/>
                      <a:r>
                        <a:rPr lang="it-IT" sz="1400" b="1"/>
                        <a:t>a livello 4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/>
                        <a:t>Studenti</a:t>
                      </a:r>
                    </a:p>
                    <a:p>
                      <a:pPr algn="ctr"/>
                      <a:r>
                        <a:rPr lang="it-IT" sz="1400" b="1"/>
                        <a:t>a livello 5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43048503"/>
                  </a:ext>
                </a:extLst>
              </a:tr>
              <a:tr h="336236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OMISSIS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/>
                        <a:t>ITALIANO</a:t>
                      </a:r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(7,1%)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(0,0%)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(7,1%)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(50,0%)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(35,7%)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468404980"/>
                  </a:ext>
                </a:extLst>
              </a:tr>
              <a:tr h="336236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OMISSIS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/>
                        <a:t>MATEMATICA</a:t>
                      </a:r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(0,0%)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(0,0%)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(7,1%)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(28,6%)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(64,3%)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65392956"/>
                  </a:ext>
                </a:extLst>
              </a:tr>
              <a:tr h="336236">
                <a:tc>
                  <a:txBody>
                    <a:bodyPr/>
                    <a:lstStyle/>
                    <a:p>
                      <a:pPr algn="ctr"/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latin typeface="+mn-lt"/>
                        </a:rPr>
                        <a:t>Studenti che non raggiungono liv. B1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latin typeface="+mn-lt"/>
                        </a:rPr>
                        <a:t>Studenti</a:t>
                      </a:r>
                    </a:p>
                    <a:p>
                      <a:pPr algn="ctr"/>
                      <a:r>
                        <a:rPr lang="it-IT" sz="1400" b="1">
                          <a:latin typeface="+mn-lt"/>
                        </a:rPr>
                        <a:t>a livello B1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latin typeface="+mn-lt"/>
                        </a:rPr>
                        <a:t>Studenti</a:t>
                      </a:r>
                    </a:p>
                    <a:p>
                      <a:pPr algn="ctr"/>
                      <a:r>
                        <a:rPr lang="it-IT" sz="1400" b="1">
                          <a:latin typeface="+mn-lt"/>
                        </a:rPr>
                        <a:t>a livello B2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080794382"/>
                  </a:ext>
                </a:extLst>
              </a:tr>
              <a:tr h="336236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OMISSIS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0">
                          <a:solidFill>
                            <a:schemeClr val="tx1"/>
                          </a:solidFill>
                          <a:latin typeface="+mn-lt"/>
                        </a:rPr>
                        <a:t>INGLESE reading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(0,0%)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(0,0%)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(100,0%)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228086085"/>
                  </a:ext>
                </a:extLst>
              </a:tr>
              <a:tr h="336236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OMISSIS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0">
                          <a:solidFill>
                            <a:schemeClr val="tx1"/>
                          </a:solidFill>
                          <a:latin typeface="+mn-lt"/>
                        </a:rPr>
                        <a:t>INGLESE listening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(0,0%)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(0,0%)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(100,0%)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8559459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0611165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ttangolo 23">
            <a:extLst>
              <a:ext uri="{FF2B5EF4-FFF2-40B4-BE49-F238E27FC236}">
                <a16:creationId xmlns:a16="http://schemas.microsoft.com/office/drawing/2014/main" id="{FE2CFB2C-C740-4DD2-B392-F8FBB6830B05}"/>
              </a:ext>
            </a:extLst>
          </p:cNvPr>
          <p:cNvSpPr/>
          <p:nvPr/>
        </p:nvSpPr>
        <p:spPr>
          <a:xfrm>
            <a:off x="-6344" y="0"/>
            <a:ext cx="12192000" cy="685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" name="Freccia a sinistra 13">
            <a:extLst>
              <a:ext uri="{FF2B5EF4-FFF2-40B4-BE49-F238E27FC236}">
                <a16:creationId xmlns:a16="http://schemas.microsoft.com/office/drawing/2014/main" id="{FD9D9E51-6222-4187-B3D1-609378ACD07C}"/>
              </a:ext>
            </a:extLst>
          </p:cNvPr>
          <p:cNvSpPr/>
          <p:nvPr/>
        </p:nvSpPr>
        <p:spPr>
          <a:xfrm rot="9487655">
            <a:off x="4272835" y="2138591"/>
            <a:ext cx="1654443" cy="589830"/>
          </a:xfrm>
          <a:prstGeom prst="leftArrow">
            <a:avLst>
              <a:gd name="adj1" fmla="val 67384"/>
              <a:gd name="adj2" fmla="val 50000"/>
            </a:avLst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Freccia a sinistra 14">
            <a:extLst>
              <a:ext uri="{FF2B5EF4-FFF2-40B4-BE49-F238E27FC236}">
                <a16:creationId xmlns:a16="http://schemas.microsoft.com/office/drawing/2014/main" id="{D12C499D-F2A6-498F-AE58-A0AB7F75B655}"/>
              </a:ext>
            </a:extLst>
          </p:cNvPr>
          <p:cNvSpPr/>
          <p:nvPr/>
        </p:nvSpPr>
        <p:spPr>
          <a:xfrm rot="12057267">
            <a:off x="4254954" y="3873875"/>
            <a:ext cx="2208489" cy="589830"/>
          </a:xfrm>
          <a:prstGeom prst="leftArrow">
            <a:avLst>
              <a:gd name="adj1" fmla="val 67384"/>
              <a:gd name="adj2" fmla="val 50000"/>
            </a:avLst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pSp>
        <p:nvGrpSpPr>
          <p:cNvPr id="22" name="Gruppo 21">
            <a:extLst>
              <a:ext uri="{FF2B5EF4-FFF2-40B4-BE49-F238E27FC236}">
                <a16:creationId xmlns:a16="http://schemas.microsoft.com/office/drawing/2014/main" id="{A4CB3FC5-C8C0-4840-AF6F-9F6E10783FBF}"/>
              </a:ext>
            </a:extLst>
          </p:cNvPr>
          <p:cNvGrpSpPr>
            <a:grpSpLocks noChangeAspect="1"/>
          </p:cNvGrpSpPr>
          <p:nvPr/>
        </p:nvGrpSpPr>
        <p:grpSpPr>
          <a:xfrm>
            <a:off x="1446739" y="1805412"/>
            <a:ext cx="2905419" cy="2908490"/>
            <a:chOff x="4650979" y="3953529"/>
            <a:chExt cx="2760199" cy="2763111"/>
          </a:xfrm>
        </p:grpSpPr>
        <p:sp>
          <p:nvSpPr>
            <p:cNvPr id="23" name="Ovale 22">
              <a:extLst>
                <a:ext uri="{FF2B5EF4-FFF2-40B4-BE49-F238E27FC236}">
                  <a16:creationId xmlns:a16="http://schemas.microsoft.com/office/drawing/2014/main" id="{2D07523D-FD10-422F-8E33-2E1AE6F4DFD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774140" y="4078145"/>
              <a:ext cx="2513875" cy="2513876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  <a:scene3d>
              <a:camera prst="orthographicFront"/>
              <a:lightRig rig="threePt" dir="t"/>
            </a:scene3d>
            <a:sp3d prstMaterial="clear">
              <a:bevelT w="1371600" h="1371600"/>
              <a:bevelB w="1371600" h="13716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5" name="Cerchio vuoto 24">
              <a:extLst>
                <a:ext uri="{FF2B5EF4-FFF2-40B4-BE49-F238E27FC236}">
                  <a16:creationId xmlns:a16="http://schemas.microsoft.com/office/drawing/2014/main" id="{23072778-470C-480B-8DC0-FD940D8A2F3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50978" y="3953528"/>
              <a:ext cx="2760199" cy="2763111"/>
            </a:xfrm>
            <a:prstGeom prst="donut">
              <a:avLst>
                <a:gd name="adj" fmla="val 4502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tx1"/>
                </a:solidFill>
              </a:endParaRPr>
            </a:p>
          </p:txBody>
        </p:sp>
      </p:grpSp>
      <p:grpSp>
        <p:nvGrpSpPr>
          <p:cNvPr id="28" name="Gruppo 27">
            <a:extLst>
              <a:ext uri="{FF2B5EF4-FFF2-40B4-BE49-F238E27FC236}">
                <a16:creationId xmlns:a16="http://schemas.microsoft.com/office/drawing/2014/main" id="{1740E465-9196-4561-9C2C-DA5A4013FAC9}"/>
              </a:ext>
            </a:extLst>
          </p:cNvPr>
          <p:cNvGrpSpPr>
            <a:grpSpLocks noChangeAspect="1"/>
          </p:cNvGrpSpPr>
          <p:nvPr/>
        </p:nvGrpSpPr>
        <p:grpSpPr>
          <a:xfrm>
            <a:off x="5888394" y="423205"/>
            <a:ext cx="2711730" cy="2714590"/>
            <a:chOff x="3266612" y="428250"/>
            <a:chExt cx="5995178" cy="6001501"/>
          </a:xfrm>
          <a:solidFill>
            <a:schemeClr val="tx1">
              <a:lumMod val="85000"/>
              <a:lumOff val="15000"/>
            </a:schemeClr>
          </a:solidFill>
        </p:grpSpPr>
        <p:sp>
          <p:nvSpPr>
            <p:cNvPr id="29" name="Ovale 28">
              <a:extLst>
                <a:ext uri="{FF2B5EF4-FFF2-40B4-BE49-F238E27FC236}">
                  <a16:creationId xmlns:a16="http://schemas.microsoft.com/office/drawing/2014/main" id="{3D5A8873-11DC-49C7-802F-30BDA533C8F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534121" y="698922"/>
              <a:ext cx="5460159" cy="5460159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  <a:scene3d>
              <a:camera prst="orthographicFront"/>
              <a:lightRig rig="threePt" dir="t"/>
            </a:scene3d>
            <a:sp3d prstMaterial="clear">
              <a:bevelT w="1371600" h="1371600"/>
              <a:bevelB w="1371600" h="13716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0" name="Cerchio vuoto 29">
              <a:extLst>
                <a:ext uri="{FF2B5EF4-FFF2-40B4-BE49-F238E27FC236}">
                  <a16:creationId xmlns:a16="http://schemas.microsoft.com/office/drawing/2014/main" id="{AC121060-02E2-403C-AAAE-D9D4AB927CB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266612" y="428250"/>
              <a:ext cx="5995178" cy="6001501"/>
            </a:xfrm>
            <a:prstGeom prst="donut">
              <a:avLst>
                <a:gd name="adj" fmla="val 4502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tx1"/>
                </a:solidFill>
              </a:endParaRPr>
            </a:p>
          </p:txBody>
        </p:sp>
      </p:grpSp>
      <p:sp>
        <p:nvSpPr>
          <p:cNvPr id="31" name="CasellaDiTesto 30">
            <a:extLst>
              <a:ext uri="{FF2B5EF4-FFF2-40B4-BE49-F238E27FC236}">
                <a16:creationId xmlns:a16="http://schemas.microsoft.com/office/drawing/2014/main" id="{EE00DEBB-BAEF-4E7C-8D25-4301096157EA}"/>
              </a:ext>
            </a:extLst>
          </p:cNvPr>
          <p:cNvSpPr txBox="1">
            <a:spLocks noChangeAspect="1"/>
          </p:cNvSpPr>
          <p:nvPr/>
        </p:nvSpPr>
        <p:spPr>
          <a:xfrm>
            <a:off x="6830780" y="4284274"/>
            <a:ext cx="2022078" cy="746865"/>
          </a:xfrm>
          <a:prstGeom prst="rect">
            <a:avLst/>
          </a:prstGeom>
          <a:noFill/>
        </p:spPr>
        <p:txBody>
          <a:bodyPr wrap="square">
            <a:prstTxWarp prst="textStop">
              <a:avLst>
                <a:gd name="adj" fmla="val 14286"/>
              </a:avLst>
            </a:prstTxWarp>
            <a:spAutoFit/>
          </a:bodyPr>
          <a:lstStyle/>
          <a:p>
            <a:pPr algn="ctr"/>
            <a:r>
              <a:rPr lang="it-IT">
                <a:latin typeface="Segoe Print" panose="02000600000000000000" pitchFamily="2" charset="0"/>
              </a:rPr>
              <a:t>L</a:t>
            </a:r>
            <a:r>
              <a:rPr lang="it-IT" sz="1800">
                <a:latin typeface="Segoe Print" panose="02000600000000000000" pitchFamily="2" charset="0"/>
              </a:rPr>
              <a:t>ivelli di apprendimento</a:t>
            </a:r>
          </a:p>
        </p:txBody>
      </p:sp>
      <p:grpSp>
        <p:nvGrpSpPr>
          <p:cNvPr id="32" name="Gruppo 31">
            <a:extLst>
              <a:ext uri="{FF2B5EF4-FFF2-40B4-BE49-F238E27FC236}">
                <a16:creationId xmlns:a16="http://schemas.microsoft.com/office/drawing/2014/main" id="{D1CA9FF9-0DAA-4396-BE7D-A31DFEC90424}"/>
              </a:ext>
            </a:extLst>
          </p:cNvPr>
          <p:cNvGrpSpPr>
            <a:grpSpLocks noChangeAspect="1"/>
          </p:cNvGrpSpPr>
          <p:nvPr/>
        </p:nvGrpSpPr>
        <p:grpSpPr>
          <a:xfrm>
            <a:off x="6460045" y="3356606"/>
            <a:ext cx="2711730" cy="2714590"/>
            <a:chOff x="3266612" y="428250"/>
            <a:chExt cx="5995178" cy="6001501"/>
          </a:xfrm>
          <a:solidFill>
            <a:schemeClr val="tx1">
              <a:lumMod val="85000"/>
              <a:lumOff val="15000"/>
            </a:schemeClr>
          </a:solidFill>
        </p:grpSpPr>
        <p:sp>
          <p:nvSpPr>
            <p:cNvPr id="33" name="Ovale 32">
              <a:extLst>
                <a:ext uri="{FF2B5EF4-FFF2-40B4-BE49-F238E27FC236}">
                  <a16:creationId xmlns:a16="http://schemas.microsoft.com/office/drawing/2014/main" id="{7579ED1B-39F2-48DB-B2E1-E65CF75D3AF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534120" y="698922"/>
              <a:ext cx="5460159" cy="5460159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  <a:scene3d>
              <a:camera prst="orthographicFront"/>
              <a:lightRig rig="threePt" dir="t"/>
            </a:scene3d>
            <a:sp3d prstMaterial="clear">
              <a:bevelT w="1371600" h="1371600"/>
              <a:bevelB w="1371600" h="13716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5" name="Cerchio vuoto 34">
              <a:extLst>
                <a:ext uri="{FF2B5EF4-FFF2-40B4-BE49-F238E27FC236}">
                  <a16:creationId xmlns:a16="http://schemas.microsoft.com/office/drawing/2014/main" id="{C0CF69AB-8A44-43BC-A424-11B3AB752C3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266612" y="428250"/>
              <a:ext cx="5995178" cy="6001501"/>
            </a:xfrm>
            <a:prstGeom prst="donut">
              <a:avLst>
                <a:gd name="adj" fmla="val 4502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tx1"/>
                </a:solidFill>
              </a:endParaRPr>
            </a:p>
          </p:txBody>
        </p:sp>
      </p:grpSp>
      <p:sp>
        <p:nvSpPr>
          <p:cNvPr id="36" name="CasellaDiTesto 35">
            <a:extLst>
              <a:ext uri="{FF2B5EF4-FFF2-40B4-BE49-F238E27FC236}">
                <a16:creationId xmlns:a16="http://schemas.microsoft.com/office/drawing/2014/main" id="{FD8BB5BE-1C33-4E28-ACA0-C3CCC7241E4D}"/>
              </a:ext>
            </a:extLst>
          </p:cNvPr>
          <p:cNvSpPr txBox="1">
            <a:spLocks noChangeAspect="1"/>
          </p:cNvSpPr>
          <p:nvPr/>
        </p:nvSpPr>
        <p:spPr>
          <a:xfrm>
            <a:off x="6571159" y="1376219"/>
            <a:ext cx="1346200" cy="706745"/>
          </a:xfrm>
          <a:prstGeom prst="rect">
            <a:avLst/>
          </a:prstGeom>
          <a:noFill/>
        </p:spPr>
        <p:txBody>
          <a:bodyPr wrap="square">
            <a:prstTxWarp prst="textStop">
              <a:avLst>
                <a:gd name="adj" fmla="val 14286"/>
              </a:avLst>
            </a:prstTxWarp>
            <a:spAutoFit/>
          </a:bodyPr>
          <a:lstStyle/>
          <a:p>
            <a:pPr algn="ctr"/>
            <a:r>
              <a:rPr lang="it-IT" sz="1800">
                <a:latin typeface="Segoe Print" panose="02000600000000000000" pitchFamily="2" charset="0"/>
              </a:rPr>
              <a:t>Punteggi generali</a:t>
            </a:r>
          </a:p>
        </p:txBody>
      </p:sp>
      <mc:AlternateContent xmlns:mc="http://schemas.openxmlformats.org/markup-compatibility/2006">
        <mc:Choice xmlns:pslz="http://schemas.microsoft.com/office/powerpoint/2016/slidezoom" Requires="pslz">
          <p:graphicFrame>
            <p:nvGraphicFramePr>
              <p:cNvPr id="5" name="Anteprima della diapositiva 4">
                <a:extLst>
                  <a:ext uri="{FF2B5EF4-FFF2-40B4-BE49-F238E27FC236}">
                    <a16:creationId xmlns:a16="http://schemas.microsoft.com/office/drawing/2014/main" id="{8F26F116-5A67-4050-BB8A-4AE06687C025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047730814"/>
                  </p:ext>
                </p:extLst>
              </p:nvPr>
            </p:nvGraphicFramePr>
            <p:xfrm>
              <a:off x="6437761" y="1114988"/>
              <a:ext cx="1612993" cy="1318518"/>
            </p:xfrm>
            <a:graphic>
              <a:graphicData uri="http://schemas.microsoft.com/office/powerpoint/2016/slidezoom">
                <pslz:sldZm>
                  <pslz:sldZmObj sldId="302" cId="1894753948">
                    <pslz:zmPr id="{1E049177-3E7D-4E73-B86A-9684B0AE7604}" imageType="cover" transitionDur="1000" showBg="0">
                      <p166:blipFill xmlns:p166="http://schemas.microsoft.com/office/powerpoint/2016/6/main">
                        <a:blip r:embed="rId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1612993" cy="1318518"/>
                        </a:xfrm>
                        <a:prstGeom prst="rect">
                          <a:avLst/>
                        </a:prstGeom>
                      </p166:spPr>
                    </pslz:zmPr>
                  </pslz:sldZmObj>
                </pslz:sldZm>
              </a:graphicData>
            </a:graphic>
          </p:graphicFrame>
        </mc:Choice>
        <mc:Fallback>
          <p:pic>
            <p:nvPicPr>
              <p:cNvPr id="5" name="Anteprima della diapositiva 4">
                <a:hlinkClick r:id="rId3" action="ppaction://hlinksldjump"/>
                <a:extLst>
                  <a:ext uri="{FF2B5EF4-FFF2-40B4-BE49-F238E27FC236}">
                    <a16:creationId xmlns:a16="http://schemas.microsoft.com/office/drawing/2014/main" id="{8F26F116-5A67-4050-BB8A-4AE06687C025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437761" y="1114988"/>
                <a:ext cx="1612993" cy="1318518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slz="http://schemas.microsoft.com/office/powerpoint/2016/slidezoom" Requires="pslz">
          <p:graphicFrame>
            <p:nvGraphicFramePr>
              <p:cNvPr id="7" name="Anteprima della diapositiva 6">
                <a:extLst>
                  <a:ext uri="{FF2B5EF4-FFF2-40B4-BE49-F238E27FC236}">
                    <a16:creationId xmlns:a16="http://schemas.microsoft.com/office/drawing/2014/main" id="{98AC30DF-737A-45B0-AB7A-BCF206253434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975658542"/>
                  </p:ext>
                </p:extLst>
              </p:nvPr>
            </p:nvGraphicFramePr>
            <p:xfrm>
              <a:off x="6985701" y="4018320"/>
              <a:ext cx="1627554" cy="1330421"/>
            </p:xfrm>
            <a:graphic>
              <a:graphicData uri="http://schemas.microsoft.com/office/powerpoint/2016/slidezoom">
                <pslz:sldZm>
                  <pslz:sldZmObj sldId="303" cId="1224406218">
                    <pslz:zmPr id="{03B9A874-4C30-4E1B-9FC1-B06762AA1818}" imageType="cover" transitionDur="1000" showBg="0">
                      <p166:blipFill xmlns:p166="http://schemas.microsoft.com/office/powerpoint/2016/6/main">
                        <a:blip r:embed="rId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1627554" cy="1330421"/>
                        </a:xfrm>
                        <a:prstGeom prst="rect">
                          <a:avLst/>
                        </a:prstGeom>
                      </p166:spPr>
                    </pslz:zmPr>
                  </pslz:sldZmObj>
                </pslz:sldZm>
              </a:graphicData>
            </a:graphic>
          </p:graphicFrame>
        </mc:Choice>
        <mc:Fallback>
          <p:pic>
            <p:nvPicPr>
              <p:cNvPr id="7" name="Anteprima della diapositiva 6">
                <a:hlinkClick r:id="rId4" action="ppaction://hlinksldjump"/>
                <a:extLst>
                  <a:ext uri="{FF2B5EF4-FFF2-40B4-BE49-F238E27FC236}">
                    <a16:creationId xmlns:a16="http://schemas.microsoft.com/office/drawing/2014/main" id="{98AC30DF-737A-45B0-AB7A-BCF206253434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985701" y="4018320"/>
                <a:ext cx="1627554" cy="1330421"/>
              </a:xfrm>
              <a:prstGeom prst="rect">
                <a:avLst/>
              </a:prstGeom>
            </p:spPr>
          </p:pic>
        </mc:Fallback>
      </mc:AlternateContent>
      <p:sp>
        <p:nvSpPr>
          <p:cNvPr id="27" name="CasellaDiTesto 26">
            <a:extLst>
              <a:ext uri="{FF2B5EF4-FFF2-40B4-BE49-F238E27FC236}">
                <a16:creationId xmlns:a16="http://schemas.microsoft.com/office/drawing/2014/main" id="{5A316602-CA3E-4C45-9B63-470EC8787D1C}"/>
              </a:ext>
            </a:extLst>
          </p:cNvPr>
          <p:cNvSpPr txBox="1">
            <a:spLocks noChangeAspect="1"/>
          </p:cNvSpPr>
          <p:nvPr/>
        </p:nvSpPr>
        <p:spPr>
          <a:xfrm>
            <a:off x="2161790" y="2984227"/>
            <a:ext cx="1313260" cy="545383"/>
          </a:xfrm>
          <a:prstGeom prst="rect">
            <a:avLst/>
          </a:prstGeom>
          <a:noFill/>
        </p:spPr>
        <p:txBody>
          <a:bodyPr wrap="square">
            <a:prstTxWarp prst="textStop">
              <a:avLst>
                <a:gd name="adj" fmla="val 14286"/>
              </a:avLst>
            </a:prstTxWarp>
            <a:spAutoFit/>
          </a:bodyPr>
          <a:lstStyle/>
          <a:p>
            <a:pPr algn="ctr"/>
            <a:r>
              <a:rPr lang="it-IT" sz="1800">
                <a:latin typeface="Segoe Print" panose="02000600000000000000" pitchFamily="2" charset="0"/>
              </a:rPr>
              <a:t>OMISSIS</a:t>
            </a:r>
          </a:p>
        </p:txBody>
      </p:sp>
      <mc:AlternateContent xmlns:mc="http://schemas.openxmlformats.org/markup-compatibility/2006">
        <mc:Choice xmlns:pslz="http://schemas.microsoft.com/office/powerpoint/2016/slidezoom" Requires="pslz">
          <p:graphicFrame>
            <p:nvGraphicFramePr>
              <p:cNvPr id="9" name="Anteprima della diapositiva 8">
                <a:extLst>
                  <a:ext uri="{FF2B5EF4-FFF2-40B4-BE49-F238E27FC236}">
                    <a16:creationId xmlns:a16="http://schemas.microsoft.com/office/drawing/2014/main" id="{F4AA4DF9-094C-4C41-A95A-371EA9D7D526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708619286"/>
                  </p:ext>
                </p:extLst>
              </p:nvPr>
            </p:nvGraphicFramePr>
            <p:xfrm>
              <a:off x="2020034" y="2592444"/>
              <a:ext cx="1744328" cy="1425876"/>
            </p:xfrm>
            <a:graphic>
              <a:graphicData uri="http://schemas.microsoft.com/office/powerpoint/2016/slidezoom">
                <pslz:sldZm>
                  <pslz:sldZmObj sldId="326" cId="1560020918">
                    <pslz:zmPr id="{231F68EE-8DD6-4EAB-A8F8-4B519A85F2BA}" imageType="cover" transitionDur="1000" showBg="0">
                      <p166:blipFill xmlns:p166="http://schemas.microsoft.com/office/powerpoint/2016/6/main">
                        <a:blip r:embed="rId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1744328" cy="1425876"/>
                        </a:xfrm>
                        <a:prstGeom prst="rect">
                          <a:avLst/>
                        </a:prstGeom>
                      </p166:spPr>
                    </pslz:zmPr>
                  </pslz:sldZmObj>
                </pslz:sldZm>
              </a:graphicData>
            </a:graphic>
          </p:graphicFrame>
        </mc:Choice>
        <mc:Fallback>
          <p:pic>
            <p:nvPicPr>
              <p:cNvPr id="9" name="Anteprima della diapositiva 8">
                <a:hlinkClick r:id="rId5" action="ppaction://hlinksldjump"/>
                <a:extLst>
                  <a:ext uri="{FF2B5EF4-FFF2-40B4-BE49-F238E27FC236}">
                    <a16:creationId xmlns:a16="http://schemas.microsoft.com/office/drawing/2014/main" id="{F4AA4DF9-094C-4C41-A95A-371EA9D7D526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020034" y="2592444"/>
                <a:ext cx="1744328" cy="1425876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52857544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ttangolo 24">
            <a:extLst>
              <a:ext uri="{FF2B5EF4-FFF2-40B4-BE49-F238E27FC236}">
                <a16:creationId xmlns:a16="http://schemas.microsoft.com/office/drawing/2014/main" id="{37477303-F348-4714-9E8E-FD987C70CFF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12006502-8E6A-4458-8BC2-95D4C43AE3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7119848"/>
              </p:ext>
            </p:extLst>
          </p:nvPr>
        </p:nvGraphicFramePr>
        <p:xfrm>
          <a:off x="138791" y="403"/>
          <a:ext cx="11914417" cy="685132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649187">
                  <a:extLst>
                    <a:ext uri="{9D8B030D-6E8A-4147-A177-3AD203B41FA5}">
                      <a16:colId xmlns:a16="http://schemas.microsoft.com/office/drawing/2014/main" val="4057865429"/>
                    </a:ext>
                  </a:extLst>
                </a:gridCol>
                <a:gridCol w="2177143">
                  <a:extLst>
                    <a:ext uri="{9D8B030D-6E8A-4147-A177-3AD203B41FA5}">
                      <a16:colId xmlns:a16="http://schemas.microsoft.com/office/drawing/2014/main" val="2456361952"/>
                    </a:ext>
                  </a:extLst>
                </a:gridCol>
                <a:gridCol w="2696029">
                  <a:extLst>
                    <a:ext uri="{9D8B030D-6E8A-4147-A177-3AD203B41FA5}">
                      <a16:colId xmlns:a16="http://schemas.microsoft.com/office/drawing/2014/main" val="1246928854"/>
                    </a:ext>
                  </a:extLst>
                </a:gridCol>
                <a:gridCol w="2696029">
                  <a:extLst>
                    <a:ext uri="{9D8B030D-6E8A-4147-A177-3AD203B41FA5}">
                      <a16:colId xmlns:a16="http://schemas.microsoft.com/office/drawing/2014/main" val="341335712"/>
                    </a:ext>
                  </a:extLst>
                </a:gridCol>
                <a:gridCol w="2696029">
                  <a:extLst>
                    <a:ext uri="{9D8B030D-6E8A-4147-A177-3AD203B41FA5}">
                      <a16:colId xmlns:a16="http://schemas.microsoft.com/office/drawing/2014/main" val="561693737"/>
                    </a:ext>
                  </a:extLst>
                </a:gridCol>
              </a:tblGrid>
              <a:tr h="338766">
                <a:tc gridSpan="5">
                  <a:txBody>
                    <a:bodyPr/>
                    <a:lstStyle/>
                    <a:p>
                      <a:pPr algn="ctr"/>
                      <a:r>
                        <a:rPr lang="it-IT" sz="1600">
                          <a:solidFill>
                            <a:schemeClr val="tx1"/>
                          </a:solidFill>
                          <a:latin typeface="+mn-lt"/>
                        </a:rPr>
                        <a:t>Punteggi generali - Licei scientifici, classici e linguistici</a:t>
                      </a: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46064829"/>
                  </a:ext>
                </a:extLst>
              </a:tr>
              <a:tr h="739126">
                <a:tc>
                  <a:txBody>
                    <a:bodyPr/>
                    <a:lstStyle/>
                    <a:p>
                      <a:pPr algn="ctr"/>
                      <a:r>
                        <a:rPr lang="it-IT" sz="2000" b="1">
                          <a:solidFill>
                            <a:schemeClr val="tx1"/>
                          </a:solidFill>
                          <a:latin typeface="+mn-lt"/>
                        </a:rPr>
                        <a:t>OMISSIS</a:t>
                      </a:r>
                      <a:endParaRPr lang="it-IT" sz="12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Esiti degli studenti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nella stessa scala del rapporto nazionale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Lombardia (222,6)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Nord ovest (220,8)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Italia (211,4)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00804956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ITALIANO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210,3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86223323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SOPS050001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230,0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35242013"/>
                  </a:ext>
                </a:extLst>
              </a:tr>
              <a:tr h="338766"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b="1">
                          <a:solidFill>
                            <a:schemeClr val="tx1"/>
                          </a:solidFill>
                          <a:latin typeface="+mn-lt"/>
                        </a:rPr>
                        <a:t>Punteggi generali - Altri Licei (diversi da scientifici)</a:t>
                      </a: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64041501"/>
                  </a:ext>
                </a:extLst>
              </a:tr>
              <a:tr h="523548">
                <a:tc>
                  <a:txBody>
                    <a:bodyPr/>
                    <a:lstStyle/>
                    <a:p>
                      <a:pPr algn="ctr"/>
                      <a:endParaRPr lang="it-IT" sz="14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Esiti degli studenti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nella stessa scala …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Lombardia (199,6)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Nord ovest (197,1)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Italia (186,8)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23237660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MATEMATICA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212,1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55600526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SOPS050001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202,9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22659283"/>
                  </a:ext>
                </a:extLst>
              </a:tr>
              <a:tr h="338766"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Punteggi generali - Licei scientifici, classici e linguistici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it-IT" sz="14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15826594"/>
                  </a:ext>
                </a:extLst>
              </a:tr>
              <a:tr h="523548">
                <a:tc>
                  <a:txBody>
                    <a:bodyPr/>
                    <a:lstStyle/>
                    <a:p>
                      <a:pPr algn="ctr"/>
                      <a:endParaRPr lang="it-IT" sz="14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Esiti degli studenti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nella stessa scala …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Lombardia (R. 237,0 – L. 248,1)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Nord ovest (R. 234,7 – L. 245,6)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Italia (R. 227,1 – L. 232,5)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88043723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INGLESE reading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243,4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12384570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SOPS050001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250,3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10849845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INGLESE listening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258,1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52301333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SOPS050001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260,9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2658107"/>
                  </a:ext>
                </a:extLst>
              </a:tr>
              <a:tr h="288000"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>
                          <a:latin typeface="+mn-lt"/>
                        </a:rPr>
                        <a:t>     significativamente inferiore -       non significativamente differente -       significativamente superiore</a:t>
                      </a: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4759293"/>
                  </a:ext>
                </a:extLst>
              </a:tr>
            </a:tbl>
          </a:graphicData>
        </a:graphic>
      </p:graphicFrame>
      <p:sp>
        <p:nvSpPr>
          <p:cNvPr id="31" name="Ovale 30">
            <a:extLst>
              <a:ext uri="{FF2B5EF4-FFF2-40B4-BE49-F238E27FC236}">
                <a16:creationId xmlns:a16="http://schemas.microsoft.com/office/drawing/2014/main" id="{D3F66D2B-DAA7-41DB-AF28-368072BD1A1C}"/>
              </a:ext>
            </a:extLst>
          </p:cNvPr>
          <p:cNvSpPr>
            <a:spLocks noChangeAspect="1"/>
          </p:cNvSpPr>
          <p:nvPr/>
        </p:nvSpPr>
        <p:spPr>
          <a:xfrm>
            <a:off x="219987" y="6617015"/>
            <a:ext cx="132922" cy="1440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2" name="Ovale 31">
            <a:extLst>
              <a:ext uri="{FF2B5EF4-FFF2-40B4-BE49-F238E27FC236}">
                <a16:creationId xmlns:a16="http://schemas.microsoft.com/office/drawing/2014/main" id="{01F6D84B-8FA5-4C37-B457-0CD1CADF9D21}"/>
              </a:ext>
            </a:extLst>
          </p:cNvPr>
          <p:cNvSpPr>
            <a:spLocks noChangeAspect="1"/>
          </p:cNvSpPr>
          <p:nvPr/>
        </p:nvSpPr>
        <p:spPr>
          <a:xfrm>
            <a:off x="2538981" y="6617015"/>
            <a:ext cx="132922" cy="14400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3" name="Ovale 32">
            <a:extLst>
              <a:ext uri="{FF2B5EF4-FFF2-40B4-BE49-F238E27FC236}">
                <a16:creationId xmlns:a16="http://schemas.microsoft.com/office/drawing/2014/main" id="{323165B9-CA9A-4E69-8A31-C9993B198C75}"/>
              </a:ext>
            </a:extLst>
          </p:cNvPr>
          <p:cNvSpPr>
            <a:spLocks noChangeAspect="1"/>
          </p:cNvSpPr>
          <p:nvPr/>
        </p:nvSpPr>
        <p:spPr>
          <a:xfrm>
            <a:off x="5328278" y="6617015"/>
            <a:ext cx="132922" cy="14400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9" name="Immagine 18">
            <a:extLst>
              <a:ext uri="{FF2B5EF4-FFF2-40B4-BE49-F238E27FC236}">
                <a16:creationId xmlns:a16="http://schemas.microsoft.com/office/drawing/2014/main" id="{0493E272-832C-4708-A1DB-566263F05A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8601" y="1561323"/>
            <a:ext cx="841905" cy="468000"/>
          </a:xfrm>
          <a:prstGeom prst="rect">
            <a:avLst/>
          </a:prstGeom>
        </p:spPr>
      </p:pic>
      <p:pic>
        <p:nvPicPr>
          <p:cNvPr id="22" name="Immagine 21">
            <a:extLst>
              <a:ext uri="{FF2B5EF4-FFF2-40B4-BE49-F238E27FC236}">
                <a16:creationId xmlns:a16="http://schemas.microsoft.com/office/drawing/2014/main" id="{0BFF2CCF-86DC-4C81-9925-18068988CA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9699" y="1561323"/>
            <a:ext cx="841905" cy="468000"/>
          </a:xfrm>
          <a:prstGeom prst="rect">
            <a:avLst/>
          </a:prstGeom>
        </p:spPr>
      </p:pic>
      <p:pic>
        <p:nvPicPr>
          <p:cNvPr id="23" name="Immagine 22">
            <a:extLst>
              <a:ext uri="{FF2B5EF4-FFF2-40B4-BE49-F238E27FC236}">
                <a16:creationId xmlns:a16="http://schemas.microsoft.com/office/drawing/2014/main" id="{446944B8-7CE4-49A1-948D-5DD7347BF1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3726" y="1561323"/>
            <a:ext cx="841905" cy="468000"/>
          </a:xfrm>
          <a:prstGeom prst="rect">
            <a:avLst/>
          </a:prstGeom>
        </p:spPr>
      </p:pic>
      <p:pic>
        <p:nvPicPr>
          <p:cNvPr id="38" name="Immagine 37">
            <a:extLst>
              <a:ext uri="{FF2B5EF4-FFF2-40B4-BE49-F238E27FC236}">
                <a16:creationId xmlns:a16="http://schemas.microsoft.com/office/drawing/2014/main" id="{EEABE1A7-A1C4-4DBB-8856-0DDCA09EE8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5066" y="2891458"/>
            <a:ext cx="841905" cy="468000"/>
          </a:xfrm>
          <a:prstGeom prst="rect">
            <a:avLst/>
          </a:prstGeom>
        </p:spPr>
      </p:pic>
      <p:pic>
        <p:nvPicPr>
          <p:cNvPr id="39" name="Immagine 38">
            <a:extLst>
              <a:ext uri="{FF2B5EF4-FFF2-40B4-BE49-F238E27FC236}">
                <a16:creationId xmlns:a16="http://schemas.microsoft.com/office/drawing/2014/main" id="{46931903-F841-4173-8B64-03F11B4C8A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6164" y="2891458"/>
            <a:ext cx="841905" cy="468000"/>
          </a:xfrm>
          <a:prstGeom prst="rect">
            <a:avLst/>
          </a:prstGeom>
        </p:spPr>
      </p:pic>
      <p:pic>
        <p:nvPicPr>
          <p:cNvPr id="40" name="Immagine 39">
            <a:extLst>
              <a:ext uri="{FF2B5EF4-FFF2-40B4-BE49-F238E27FC236}">
                <a16:creationId xmlns:a16="http://schemas.microsoft.com/office/drawing/2014/main" id="{0B580A69-7F53-413A-845F-15A2EB5575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191" y="2891458"/>
            <a:ext cx="841905" cy="468000"/>
          </a:xfrm>
          <a:prstGeom prst="rect">
            <a:avLst/>
          </a:prstGeom>
        </p:spPr>
      </p:pic>
      <p:pic>
        <p:nvPicPr>
          <p:cNvPr id="41" name="Immagine 40">
            <a:extLst>
              <a:ext uri="{FF2B5EF4-FFF2-40B4-BE49-F238E27FC236}">
                <a16:creationId xmlns:a16="http://schemas.microsoft.com/office/drawing/2014/main" id="{FAD37799-26A7-4DC0-86E7-0EE80968B7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5066" y="3373430"/>
            <a:ext cx="841905" cy="468000"/>
          </a:xfrm>
          <a:prstGeom prst="rect">
            <a:avLst/>
          </a:prstGeom>
        </p:spPr>
      </p:pic>
      <p:pic>
        <p:nvPicPr>
          <p:cNvPr id="42" name="Immagine 41">
            <a:extLst>
              <a:ext uri="{FF2B5EF4-FFF2-40B4-BE49-F238E27FC236}">
                <a16:creationId xmlns:a16="http://schemas.microsoft.com/office/drawing/2014/main" id="{68E38D86-2363-4883-A4B1-DD12A21EC2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6164" y="3373430"/>
            <a:ext cx="841905" cy="468000"/>
          </a:xfrm>
          <a:prstGeom prst="rect">
            <a:avLst/>
          </a:prstGeom>
        </p:spPr>
      </p:pic>
      <p:pic>
        <p:nvPicPr>
          <p:cNvPr id="43" name="Immagine 42">
            <a:extLst>
              <a:ext uri="{FF2B5EF4-FFF2-40B4-BE49-F238E27FC236}">
                <a16:creationId xmlns:a16="http://schemas.microsoft.com/office/drawing/2014/main" id="{67D31FF4-D154-4309-9796-7822C5B7468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191" y="3373430"/>
            <a:ext cx="841905" cy="468000"/>
          </a:xfrm>
          <a:prstGeom prst="rect">
            <a:avLst/>
          </a:prstGeom>
        </p:spPr>
      </p:pic>
      <p:pic>
        <p:nvPicPr>
          <p:cNvPr id="26" name="Immagine 25">
            <a:extLst>
              <a:ext uri="{FF2B5EF4-FFF2-40B4-BE49-F238E27FC236}">
                <a16:creationId xmlns:a16="http://schemas.microsoft.com/office/drawing/2014/main" id="{19A0596D-46EA-4F9E-A2EE-92C03FD012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5066" y="4676743"/>
            <a:ext cx="841905" cy="468000"/>
          </a:xfrm>
          <a:prstGeom prst="rect">
            <a:avLst/>
          </a:prstGeom>
        </p:spPr>
      </p:pic>
      <p:pic>
        <p:nvPicPr>
          <p:cNvPr id="27" name="Immagine 26">
            <a:extLst>
              <a:ext uri="{FF2B5EF4-FFF2-40B4-BE49-F238E27FC236}">
                <a16:creationId xmlns:a16="http://schemas.microsoft.com/office/drawing/2014/main" id="{F00D7844-2C43-485B-8B8D-43556C26BD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6164" y="4676743"/>
            <a:ext cx="841905" cy="468000"/>
          </a:xfrm>
          <a:prstGeom prst="rect">
            <a:avLst/>
          </a:prstGeom>
        </p:spPr>
      </p:pic>
      <p:pic>
        <p:nvPicPr>
          <p:cNvPr id="28" name="Immagine 27">
            <a:extLst>
              <a:ext uri="{FF2B5EF4-FFF2-40B4-BE49-F238E27FC236}">
                <a16:creationId xmlns:a16="http://schemas.microsoft.com/office/drawing/2014/main" id="{BCD46D7A-559A-4058-9004-C9B1B69D58C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191" y="4676743"/>
            <a:ext cx="841905" cy="468000"/>
          </a:xfrm>
          <a:prstGeom prst="rect">
            <a:avLst/>
          </a:prstGeom>
        </p:spPr>
      </p:pic>
      <p:pic>
        <p:nvPicPr>
          <p:cNvPr id="29" name="Immagine 28">
            <a:extLst>
              <a:ext uri="{FF2B5EF4-FFF2-40B4-BE49-F238E27FC236}">
                <a16:creationId xmlns:a16="http://schemas.microsoft.com/office/drawing/2014/main" id="{9C33E7BA-AEA7-497C-A17B-BDD71D148D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5066" y="5158717"/>
            <a:ext cx="841905" cy="468000"/>
          </a:xfrm>
          <a:prstGeom prst="rect">
            <a:avLst/>
          </a:prstGeom>
        </p:spPr>
      </p:pic>
      <p:pic>
        <p:nvPicPr>
          <p:cNvPr id="30" name="Immagine 29">
            <a:extLst>
              <a:ext uri="{FF2B5EF4-FFF2-40B4-BE49-F238E27FC236}">
                <a16:creationId xmlns:a16="http://schemas.microsoft.com/office/drawing/2014/main" id="{76E1C2EC-8FDB-4ACF-BE65-7E7D80861A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6164" y="5158717"/>
            <a:ext cx="841905" cy="468000"/>
          </a:xfrm>
          <a:prstGeom prst="rect">
            <a:avLst/>
          </a:prstGeom>
        </p:spPr>
      </p:pic>
      <p:pic>
        <p:nvPicPr>
          <p:cNvPr id="35" name="Immagine 34">
            <a:extLst>
              <a:ext uri="{FF2B5EF4-FFF2-40B4-BE49-F238E27FC236}">
                <a16:creationId xmlns:a16="http://schemas.microsoft.com/office/drawing/2014/main" id="{0211DE6F-D727-462B-B608-0DC7CE91B6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191" y="5158717"/>
            <a:ext cx="841905" cy="468000"/>
          </a:xfrm>
          <a:prstGeom prst="rect">
            <a:avLst/>
          </a:prstGeom>
        </p:spPr>
      </p:pic>
      <p:pic>
        <p:nvPicPr>
          <p:cNvPr id="36" name="Immagine 35">
            <a:extLst>
              <a:ext uri="{FF2B5EF4-FFF2-40B4-BE49-F238E27FC236}">
                <a16:creationId xmlns:a16="http://schemas.microsoft.com/office/drawing/2014/main" id="{CFCC762E-2100-45A2-8D2E-65B3F30389C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5066" y="5605935"/>
            <a:ext cx="841905" cy="468000"/>
          </a:xfrm>
          <a:prstGeom prst="rect">
            <a:avLst/>
          </a:prstGeom>
        </p:spPr>
      </p:pic>
      <p:pic>
        <p:nvPicPr>
          <p:cNvPr id="37" name="Immagine 36">
            <a:extLst>
              <a:ext uri="{FF2B5EF4-FFF2-40B4-BE49-F238E27FC236}">
                <a16:creationId xmlns:a16="http://schemas.microsoft.com/office/drawing/2014/main" id="{78C74A61-56B6-4C28-BDB1-0C3C5B8A58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6164" y="5605935"/>
            <a:ext cx="841905" cy="468000"/>
          </a:xfrm>
          <a:prstGeom prst="rect">
            <a:avLst/>
          </a:prstGeom>
        </p:spPr>
      </p:pic>
      <p:pic>
        <p:nvPicPr>
          <p:cNvPr id="44" name="Immagine 43">
            <a:extLst>
              <a:ext uri="{FF2B5EF4-FFF2-40B4-BE49-F238E27FC236}">
                <a16:creationId xmlns:a16="http://schemas.microsoft.com/office/drawing/2014/main" id="{5D57AF03-9416-4380-B74A-23A2366FE5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191" y="5605935"/>
            <a:ext cx="841905" cy="468000"/>
          </a:xfrm>
          <a:prstGeom prst="rect">
            <a:avLst/>
          </a:prstGeom>
        </p:spPr>
      </p:pic>
      <p:pic>
        <p:nvPicPr>
          <p:cNvPr id="45" name="Immagine 44">
            <a:extLst>
              <a:ext uri="{FF2B5EF4-FFF2-40B4-BE49-F238E27FC236}">
                <a16:creationId xmlns:a16="http://schemas.microsoft.com/office/drawing/2014/main" id="{3E3462B6-0354-429B-B875-C5171FF9F0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5066" y="6087909"/>
            <a:ext cx="841905" cy="468000"/>
          </a:xfrm>
          <a:prstGeom prst="rect">
            <a:avLst/>
          </a:prstGeom>
        </p:spPr>
      </p:pic>
      <p:pic>
        <p:nvPicPr>
          <p:cNvPr id="46" name="Immagine 45">
            <a:extLst>
              <a:ext uri="{FF2B5EF4-FFF2-40B4-BE49-F238E27FC236}">
                <a16:creationId xmlns:a16="http://schemas.microsoft.com/office/drawing/2014/main" id="{9B851D7F-6618-4775-8294-45D9CFD889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6164" y="6087909"/>
            <a:ext cx="841905" cy="468000"/>
          </a:xfrm>
          <a:prstGeom prst="rect">
            <a:avLst/>
          </a:prstGeom>
        </p:spPr>
      </p:pic>
      <p:pic>
        <p:nvPicPr>
          <p:cNvPr id="47" name="Immagine 46">
            <a:extLst>
              <a:ext uri="{FF2B5EF4-FFF2-40B4-BE49-F238E27FC236}">
                <a16:creationId xmlns:a16="http://schemas.microsoft.com/office/drawing/2014/main" id="{84E52FB5-31E3-4338-85A1-A361BED837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191" y="6087909"/>
            <a:ext cx="841905" cy="468000"/>
          </a:xfrm>
          <a:prstGeom prst="rect">
            <a:avLst/>
          </a:prstGeom>
        </p:spPr>
      </p:pic>
      <p:pic>
        <p:nvPicPr>
          <p:cNvPr id="34" name="Immagine 33">
            <a:extLst>
              <a:ext uri="{FF2B5EF4-FFF2-40B4-BE49-F238E27FC236}">
                <a16:creationId xmlns:a16="http://schemas.microsoft.com/office/drawing/2014/main" id="{0B54694C-6592-415A-ACC7-C7223371722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3727" y="1078495"/>
            <a:ext cx="841905" cy="468000"/>
          </a:xfrm>
          <a:prstGeom prst="rect">
            <a:avLst/>
          </a:prstGeom>
        </p:spPr>
      </p:pic>
      <p:pic>
        <p:nvPicPr>
          <p:cNvPr id="48" name="Immagine 47">
            <a:extLst>
              <a:ext uri="{FF2B5EF4-FFF2-40B4-BE49-F238E27FC236}">
                <a16:creationId xmlns:a16="http://schemas.microsoft.com/office/drawing/2014/main" id="{8ACC549A-0B3E-474E-8297-7E46F6061C3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3822" y="1078495"/>
            <a:ext cx="841905" cy="468000"/>
          </a:xfrm>
          <a:prstGeom prst="rect">
            <a:avLst/>
          </a:prstGeom>
        </p:spPr>
      </p:pic>
      <p:pic>
        <p:nvPicPr>
          <p:cNvPr id="50" name="Immagine 49">
            <a:extLst>
              <a:ext uri="{FF2B5EF4-FFF2-40B4-BE49-F238E27FC236}">
                <a16:creationId xmlns:a16="http://schemas.microsoft.com/office/drawing/2014/main" id="{58B536B5-806E-4919-8B10-FE15ACDC3FA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5066" y="1078495"/>
            <a:ext cx="841905" cy="46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475394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ttangolo 24">
            <a:extLst>
              <a:ext uri="{FF2B5EF4-FFF2-40B4-BE49-F238E27FC236}">
                <a16:creationId xmlns:a16="http://schemas.microsoft.com/office/drawing/2014/main" id="{37477303-F348-4714-9E8E-FD987C70CFF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aphicFrame>
        <p:nvGraphicFramePr>
          <p:cNvPr id="34" name="Tabella 33">
            <a:extLst>
              <a:ext uri="{FF2B5EF4-FFF2-40B4-BE49-F238E27FC236}">
                <a16:creationId xmlns:a16="http://schemas.microsoft.com/office/drawing/2014/main" id="{8C9B3CF1-F070-4075-8166-E9F18D75AD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4335464"/>
              </p:ext>
            </p:extLst>
          </p:nvPr>
        </p:nvGraphicFramePr>
        <p:xfrm>
          <a:off x="136071" y="102471"/>
          <a:ext cx="11919858" cy="31492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13164">
                  <a:extLst>
                    <a:ext uri="{9D8B030D-6E8A-4147-A177-3AD203B41FA5}">
                      <a16:colId xmlns:a16="http://schemas.microsoft.com/office/drawing/2014/main" val="2944020019"/>
                    </a:ext>
                  </a:extLst>
                </a:gridCol>
                <a:gridCol w="1197429">
                  <a:extLst>
                    <a:ext uri="{9D8B030D-6E8A-4147-A177-3AD203B41FA5}">
                      <a16:colId xmlns:a16="http://schemas.microsoft.com/office/drawing/2014/main" val="79365766"/>
                    </a:ext>
                  </a:extLst>
                </a:gridCol>
                <a:gridCol w="1761853">
                  <a:extLst>
                    <a:ext uri="{9D8B030D-6E8A-4147-A177-3AD203B41FA5}">
                      <a16:colId xmlns:a16="http://schemas.microsoft.com/office/drawing/2014/main" val="4129911090"/>
                    </a:ext>
                  </a:extLst>
                </a:gridCol>
                <a:gridCol w="1761853">
                  <a:extLst>
                    <a:ext uri="{9D8B030D-6E8A-4147-A177-3AD203B41FA5}">
                      <a16:colId xmlns:a16="http://schemas.microsoft.com/office/drawing/2014/main" val="1567833803"/>
                    </a:ext>
                  </a:extLst>
                </a:gridCol>
                <a:gridCol w="1761853">
                  <a:extLst>
                    <a:ext uri="{9D8B030D-6E8A-4147-A177-3AD203B41FA5}">
                      <a16:colId xmlns:a16="http://schemas.microsoft.com/office/drawing/2014/main" val="291230167"/>
                    </a:ext>
                  </a:extLst>
                </a:gridCol>
                <a:gridCol w="1761853">
                  <a:extLst>
                    <a:ext uri="{9D8B030D-6E8A-4147-A177-3AD203B41FA5}">
                      <a16:colId xmlns:a16="http://schemas.microsoft.com/office/drawing/2014/main" val="1988389916"/>
                    </a:ext>
                  </a:extLst>
                </a:gridCol>
                <a:gridCol w="1761853">
                  <a:extLst>
                    <a:ext uri="{9D8B030D-6E8A-4147-A177-3AD203B41FA5}">
                      <a16:colId xmlns:a16="http://schemas.microsoft.com/office/drawing/2014/main" val="744706569"/>
                    </a:ext>
                  </a:extLst>
                </a:gridCol>
              </a:tblGrid>
              <a:tr h="397992">
                <a:tc gridSpan="7">
                  <a:txBody>
                    <a:bodyPr/>
                    <a:lstStyle/>
                    <a:p>
                      <a:pPr algn="ctr"/>
                      <a:r>
                        <a:rPr lang="it-IT" sz="2000">
                          <a:solidFill>
                            <a:schemeClr val="tx1"/>
                          </a:solidFill>
                        </a:rPr>
                        <a:t>Distribuzione degli studenti nei livelli di apprendimento</a:t>
                      </a:r>
                      <a:endParaRPr lang="it-IT" sz="20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3653957"/>
                  </a:ext>
                </a:extLst>
              </a:tr>
              <a:tr h="524335">
                <a:tc>
                  <a:txBody>
                    <a:bodyPr/>
                    <a:lstStyle/>
                    <a:p>
                      <a:pPr algn="ctr"/>
                      <a:endParaRPr lang="it-IT" sz="14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/>
                        <a:t>Materia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/>
                        <a:t>Studenti</a:t>
                      </a:r>
                    </a:p>
                    <a:p>
                      <a:pPr algn="ctr"/>
                      <a:r>
                        <a:rPr lang="it-IT" sz="1400" b="1"/>
                        <a:t>a livello 1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/>
                        <a:t>Studenti</a:t>
                      </a:r>
                    </a:p>
                    <a:p>
                      <a:pPr algn="ctr"/>
                      <a:r>
                        <a:rPr lang="it-IT" sz="1400" b="1"/>
                        <a:t>a livello 2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/>
                        <a:t>Studenti</a:t>
                      </a:r>
                    </a:p>
                    <a:p>
                      <a:pPr algn="ctr"/>
                      <a:r>
                        <a:rPr lang="it-IT" sz="1400" b="1"/>
                        <a:t>a livello 3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/>
                        <a:t>Studenti</a:t>
                      </a:r>
                    </a:p>
                    <a:p>
                      <a:pPr algn="ctr"/>
                      <a:r>
                        <a:rPr lang="it-IT" sz="1400" b="1"/>
                        <a:t>a livello 4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/>
                        <a:t>Studenti</a:t>
                      </a:r>
                    </a:p>
                    <a:p>
                      <a:pPr algn="ctr"/>
                      <a:r>
                        <a:rPr lang="it-IT" sz="1400" b="1"/>
                        <a:t>a livello 5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43048503"/>
                  </a:ext>
                </a:extLst>
              </a:tr>
              <a:tr h="336236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OMISSIS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/>
                        <a:t>ITALIANO</a:t>
                      </a:r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(0,0%)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(18,8%)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(25,0%)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(50,0%)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(6,3%)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468404980"/>
                  </a:ext>
                </a:extLst>
              </a:tr>
              <a:tr h="336236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OMISSIS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/>
                        <a:t>MATEMATICA</a:t>
                      </a:r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(6,3%)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(12,5%)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(31,3%)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(31,3%)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(18,8%)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65392956"/>
                  </a:ext>
                </a:extLst>
              </a:tr>
              <a:tr h="336236">
                <a:tc>
                  <a:txBody>
                    <a:bodyPr/>
                    <a:lstStyle/>
                    <a:p>
                      <a:pPr algn="ctr"/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latin typeface="+mn-lt"/>
                        </a:rPr>
                        <a:t>Studenti che non raggiungono liv. B1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latin typeface="+mn-lt"/>
                        </a:rPr>
                        <a:t>Studenti</a:t>
                      </a:r>
                    </a:p>
                    <a:p>
                      <a:pPr algn="ctr"/>
                      <a:r>
                        <a:rPr lang="it-IT" sz="1400" b="1">
                          <a:latin typeface="+mn-lt"/>
                        </a:rPr>
                        <a:t>a livello B1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latin typeface="+mn-lt"/>
                        </a:rPr>
                        <a:t>Studenti</a:t>
                      </a:r>
                    </a:p>
                    <a:p>
                      <a:pPr algn="ctr"/>
                      <a:r>
                        <a:rPr lang="it-IT" sz="1400" b="1">
                          <a:latin typeface="+mn-lt"/>
                        </a:rPr>
                        <a:t>a livello B2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080794382"/>
                  </a:ext>
                </a:extLst>
              </a:tr>
              <a:tr h="336236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OMISSIS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0">
                          <a:solidFill>
                            <a:schemeClr val="tx1"/>
                          </a:solidFill>
                          <a:latin typeface="+mn-lt"/>
                        </a:rPr>
                        <a:t>INGLESE reading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(0,0%)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(6,3%)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(93,8%)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228086085"/>
                  </a:ext>
                </a:extLst>
              </a:tr>
              <a:tr h="336236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OMISSIS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0">
                          <a:solidFill>
                            <a:schemeClr val="tx1"/>
                          </a:solidFill>
                          <a:latin typeface="+mn-lt"/>
                        </a:rPr>
                        <a:t>INGLESE listening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(0,0%)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(18,8%)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(81,3%)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8559459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440621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ttangolo 23">
            <a:extLst>
              <a:ext uri="{FF2B5EF4-FFF2-40B4-BE49-F238E27FC236}">
                <a16:creationId xmlns:a16="http://schemas.microsoft.com/office/drawing/2014/main" id="{FE2CFB2C-C740-4DD2-B392-F8FBB6830B05}"/>
              </a:ext>
            </a:extLst>
          </p:cNvPr>
          <p:cNvSpPr/>
          <p:nvPr/>
        </p:nvSpPr>
        <p:spPr>
          <a:xfrm>
            <a:off x="4088" y="6492"/>
            <a:ext cx="12192000" cy="685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" name="Freccia a sinistra 13">
            <a:extLst>
              <a:ext uri="{FF2B5EF4-FFF2-40B4-BE49-F238E27FC236}">
                <a16:creationId xmlns:a16="http://schemas.microsoft.com/office/drawing/2014/main" id="{FD9D9E51-6222-4187-B3D1-609378ACD07C}"/>
              </a:ext>
            </a:extLst>
          </p:cNvPr>
          <p:cNvSpPr/>
          <p:nvPr/>
        </p:nvSpPr>
        <p:spPr>
          <a:xfrm rot="9487655">
            <a:off x="4272835" y="2138591"/>
            <a:ext cx="1654443" cy="589830"/>
          </a:xfrm>
          <a:prstGeom prst="leftArrow">
            <a:avLst>
              <a:gd name="adj1" fmla="val 67384"/>
              <a:gd name="adj2" fmla="val 50000"/>
            </a:avLst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Freccia a sinistra 14">
            <a:extLst>
              <a:ext uri="{FF2B5EF4-FFF2-40B4-BE49-F238E27FC236}">
                <a16:creationId xmlns:a16="http://schemas.microsoft.com/office/drawing/2014/main" id="{D12C499D-F2A6-498F-AE58-A0AB7F75B655}"/>
              </a:ext>
            </a:extLst>
          </p:cNvPr>
          <p:cNvSpPr/>
          <p:nvPr/>
        </p:nvSpPr>
        <p:spPr>
          <a:xfrm rot="12057267">
            <a:off x="4254954" y="3873875"/>
            <a:ext cx="2208489" cy="589830"/>
          </a:xfrm>
          <a:prstGeom prst="leftArrow">
            <a:avLst>
              <a:gd name="adj1" fmla="val 67384"/>
              <a:gd name="adj2" fmla="val 50000"/>
            </a:avLst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pSp>
        <p:nvGrpSpPr>
          <p:cNvPr id="22" name="Gruppo 21">
            <a:extLst>
              <a:ext uri="{FF2B5EF4-FFF2-40B4-BE49-F238E27FC236}">
                <a16:creationId xmlns:a16="http://schemas.microsoft.com/office/drawing/2014/main" id="{A4CB3FC5-C8C0-4840-AF6F-9F6E10783FBF}"/>
              </a:ext>
            </a:extLst>
          </p:cNvPr>
          <p:cNvGrpSpPr>
            <a:grpSpLocks noChangeAspect="1"/>
          </p:cNvGrpSpPr>
          <p:nvPr/>
        </p:nvGrpSpPr>
        <p:grpSpPr>
          <a:xfrm>
            <a:off x="1446738" y="1805411"/>
            <a:ext cx="2905419" cy="2908490"/>
            <a:chOff x="4650978" y="3953528"/>
            <a:chExt cx="2760199" cy="2763111"/>
          </a:xfrm>
        </p:grpSpPr>
        <p:sp>
          <p:nvSpPr>
            <p:cNvPr id="23" name="Ovale 22">
              <a:extLst>
                <a:ext uri="{FF2B5EF4-FFF2-40B4-BE49-F238E27FC236}">
                  <a16:creationId xmlns:a16="http://schemas.microsoft.com/office/drawing/2014/main" id="{2D07523D-FD10-422F-8E33-2E1AE6F4DFD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784482" y="4078145"/>
              <a:ext cx="2513875" cy="2513876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  <a:scene3d>
              <a:camera prst="orthographicFront"/>
              <a:lightRig rig="threePt" dir="t"/>
            </a:scene3d>
            <a:sp3d prstMaterial="clear">
              <a:bevelT w="1371600" h="1371600"/>
              <a:bevelB w="1371600" h="13716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5" name="Cerchio vuoto 24">
              <a:extLst>
                <a:ext uri="{FF2B5EF4-FFF2-40B4-BE49-F238E27FC236}">
                  <a16:creationId xmlns:a16="http://schemas.microsoft.com/office/drawing/2014/main" id="{23072778-470C-480B-8DC0-FD940D8A2F3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50978" y="3953528"/>
              <a:ext cx="2760199" cy="2763111"/>
            </a:xfrm>
            <a:prstGeom prst="donut">
              <a:avLst>
                <a:gd name="adj" fmla="val 4502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tx1"/>
                </a:solidFill>
              </a:endParaRPr>
            </a:p>
          </p:txBody>
        </p:sp>
      </p:grpSp>
      <p:grpSp>
        <p:nvGrpSpPr>
          <p:cNvPr id="28" name="Gruppo 27">
            <a:extLst>
              <a:ext uri="{FF2B5EF4-FFF2-40B4-BE49-F238E27FC236}">
                <a16:creationId xmlns:a16="http://schemas.microsoft.com/office/drawing/2014/main" id="{1740E465-9196-4561-9C2C-DA5A4013FAC9}"/>
              </a:ext>
            </a:extLst>
          </p:cNvPr>
          <p:cNvGrpSpPr>
            <a:grpSpLocks noChangeAspect="1"/>
          </p:cNvGrpSpPr>
          <p:nvPr/>
        </p:nvGrpSpPr>
        <p:grpSpPr>
          <a:xfrm>
            <a:off x="5888394" y="423205"/>
            <a:ext cx="2711730" cy="2714590"/>
            <a:chOff x="3266612" y="428250"/>
            <a:chExt cx="5995178" cy="6001501"/>
          </a:xfrm>
          <a:solidFill>
            <a:schemeClr val="tx1">
              <a:lumMod val="85000"/>
              <a:lumOff val="15000"/>
            </a:schemeClr>
          </a:solidFill>
        </p:grpSpPr>
        <p:sp>
          <p:nvSpPr>
            <p:cNvPr id="29" name="Ovale 28">
              <a:extLst>
                <a:ext uri="{FF2B5EF4-FFF2-40B4-BE49-F238E27FC236}">
                  <a16:creationId xmlns:a16="http://schemas.microsoft.com/office/drawing/2014/main" id="{3D5A8873-11DC-49C7-802F-30BDA533C8F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534121" y="698922"/>
              <a:ext cx="5460159" cy="5460159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  <a:scene3d>
              <a:camera prst="orthographicFront"/>
              <a:lightRig rig="threePt" dir="t"/>
            </a:scene3d>
            <a:sp3d prstMaterial="clear">
              <a:bevelT w="1371600" h="1371600"/>
              <a:bevelB w="1371600" h="13716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0" name="Cerchio vuoto 29">
              <a:extLst>
                <a:ext uri="{FF2B5EF4-FFF2-40B4-BE49-F238E27FC236}">
                  <a16:creationId xmlns:a16="http://schemas.microsoft.com/office/drawing/2014/main" id="{AC121060-02E2-403C-AAAE-D9D4AB927CB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266612" y="428250"/>
              <a:ext cx="5995178" cy="6001501"/>
            </a:xfrm>
            <a:prstGeom prst="donut">
              <a:avLst>
                <a:gd name="adj" fmla="val 4502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tx1"/>
                </a:solidFill>
              </a:endParaRPr>
            </a:p>
          </p:txBody>
        </p:sp>
      </p:grpSp>
      <p:sp>
        <p:nvSpPr>
          <p:cNvPr id="31" name="CasellaDiTesto 30">
            <a:extLst>
              <a:ext uri="{FF2B5EF4-FFF2-40B4-BE49-F238E27FC236}">
                <a16:creationId xmlns:a16="http://schemas.microsoft.com/office/drawing/2014/main" id="{EE00DEBB-BAEF-4E7C-8D25-4301096157EA}"/>
              </a:ext>
            </a:extLst>
          </p:cNvPr>
          <p:cNvSpPr txBox="1">
            <a:spLocks noChangeAspect="1"/>
          </p:cNvSpPr>
          <p:nvPr/>
        </p:nvSpPr>
        <p:spPr>
          <a:xfrm>
            <a:off x="6830780" y="4284274"/>
            <a:ext cx="2022078" cy="746865"/>
          </a:xfrm>
          <a:prstGeom prst="rect">
            <a:avLst/>
          </a:prstGeom>
          <a:noFill/>
        </p:spPr>
        <p:txBody>
          <a:bodyPr wrap="square">
            <a:prstTxWarp prst="textStop">
              <a:avLst>
                <a:gd name="adj" fmla="val 14286"/>
              </a:avLst>
            </a:prstTxWarp>
            <a:spAutoFit/>
          </a:bodyPr>
          <a:lstStyle/>
          <a:p>
            <a:pPr algn="ctr"/>
            <a:r>
              <a:rPr lang="it-IT">
                <a:latin typeface="Segoe Print" panose="02000600000000000000" pitchFamily="2" charset="0"/>
              </a:rPr>
              <a:t>L</a:t>
            </a:r>
            <a:r>
              <a:rPr lang="it-IT" sz="1800">
                <a:latin typeface="Segoe Print" panose="02000600000000000000" pitchFamily="2" charset="0"/>
              </a:rPr>
              <a:t>ivelli di apprendimento</a:t>
            </a:r>
          </a:p>
        </p:txBody>
      </p:sp>
      <p:grpSp>
        <p:nvGrpSpPr>
          <p:cNvPr id="32" name="Gruppo 31">
            <a:extLst>
              <a:ext uri="{FF2B5EF4-FFF2-40B4-BE49-F238E27FC236}">
                <a16:creationId xmlns:a16="http://schemas.microsoft.com/office/drawing/2014/main" id="{D1CA9FF9-0DAA-4396-BE7D-A31DFEC90424}"/>
              </a:ext>
            </a:extLst>
          </p:cNvPr>
          <p:cNvGrpSpPr>
            <a:grpSpLocks noChangeAspect="1"/>
          </p:cNvGrpSpPr>
          <p:nvPr/>
        </p:nvGrpSpPr>
        <p:grpSpPr>
          <a:xfrm>
            <a:off x="6460045" y="3356606"/>
            <a:ext cx="2711730" cy="2714590"/>
            <a:chOff x="3266612" y="428250"/>
            <a:chExt cx="5995178" cy="6001501"/>
          </a:xfrm>
          <a:solidFill>
            <a:schemeClr val="tx1">
              <a:lumMod val="85000"/>
              <a:lumOff val="15000"/>
            </a:schemeClr>
          </a:solidFill>
        </p:grpSpPr>
        <p:sp>
          <p:nvSpPr>
            <p:cNvPr id="33" name="Ovale 32">
              <a:extLst>
                <a:ext uri="{FF2B5EF4-FFF2-40B4-BE49-F238E27FC236}">
                  <a16:creationId xmlns:a16="http://schemas.microsoft.com/office/drawing/2014/main" id="{7579ED1B-39F2-48DB-B2E1-E65CF75D3AF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534120" y="698922"/>
              <a:ext cx="5460159" cy="5460159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  <a:scene3d>
              <a:camera prst="orthographicFront"/>
              <a:lightRig rig="threePt" dir="t"/>
            </a:scene3d>
            <a:sp3d prstMaterial="clear">
              <a:bevelT w="1371600" h="1371600"/>
              <a:bevelB w="1371600" h="13716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5" name="Cerchio vuoto 34">
              <a:extLst>
                <a:ext uri="{FF2B5EF4-FFF2-40B4-BE49-F238E27FC236}">
                  <a16:creationId xmlns:a16="http://schemas.microsoft.com/office/drawing/2014/main" id="{C0CF69AB-8A44-43BC-A424-11B3AB752C3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266612" y="428250"/>
              <a:ext cx="5995178" cy="6001501"/>
            </a:xfrm>
            <a:prstGeom prst="donut">
              <a:avLst>
                <a:gd name="adj" fmla="val 4502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tx1"/>
                </a:solidFill>
              </a:endParaRPr>
            </a:p>
          </p:txBody>
        </p:sp>
      </p:grpSp>
      <p:sp>
        <p:nvSpPr>
          <p:cNvPr id="36" name="CasellaDiTesto 35">
            <a:extLst>
              <a:ext uri="{FF2B5EF4-FFF2-40B4-BE49-F238E27FC236}">
                <a16:creationId xmlns:a16="http://schemas.microsoft.com/office/drawing/2014/main" id="{FD8BB5BE-1C33-4E28-ACA0-C3CCC7241E4D}"/>
              </a:ext>
            </a:extLst>
          </p:cNvPr>
          <p:cNvSpPr txBox="1">
            <a:spLocks noChangeAspect="1"/>
          </p:cNvSpPr>
          <p:nvPr/>
        </p:nvSpPr>
        <p:spPr>
          <a:xfrm>
            <a:off x="6571159" y="1376219"/>
            <a:ext cx="1346200" cy="706745"/>
          </a:xfrm>
          <a:prstGeom prst="rect">
            <a:avLst/>
          </a:prstGeom>
          <a:noFill/>
        </p:spPr>
        <p:txBody>
          <a:bodyPr wrap="square">
            <a:prstTxWarp prst="textStop">
              <a:avLst>
                <a:gd name="adj" fmla="val 14286"/>
              </a:avLst>
            </a:prstTxWarp>
            <a:spAutoFit/>
          </a:bodyPr>
          <a:lstStyle/>
          <a:p>
            <a:pPr algn="ctr"/>
            <a:r>
              <a:rPr lang="it-IT" sz="1800">
                <a:latin typeface="Segoe Print" panose="02000600000000000000" pitchFamily="2" charset="0"/>
              </a:rPr>
              <a:t>Punteggi generali</a:t>
            </a:r>
          </a:p>
        </p:txBody>
      </p:sp>
      <mc:AlternateContent xmlns:mc="http://schemas.openxmlformats.org/markup-compatibility/2006">
        <mc:Choice xmlns:pslz="http://schemas.microsoft.com/office/powerpoint/2016/slidezoom" Requires="pslz">
          <p:graphicFrame>
            <p:nvGraphicFramePr>
              <p:cNvPr id="9" name="Anteprima della diapositiva 8">
                <a:extLst>
                  <a:ext uri="{FF2B5EF4-FFF2-40B4-BE49-F238E27FC236}">
                    <a16:creationId xmlns:a16="http://schemas.microsoft.com/office/drawing/2014/main" id="{5F9E3950-68CF-47C3-B69E-3DC7E53030F6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06645594"/>
                  </p:ext>
                </p:extLst>
              </p:nvPr>
            </p:nvGraphicFramePr>
            <p:xfrm>
              <a:off x="6433463" y="1113579"/>
              <a:ext cx="1621411" cy="1325399"/>
            </p:xfrm>
            <a:graphic>
              <a:graphicData uri="http://schemas.microsoft.com/office/powerpoint/2016/slidezoom">
                <pslz:sldZm>
                  <pslz:sldZmObj sldId="304" cId="3871666855">
                    <pslz:zmPr id="{7EF91B0C-9934-4373-B3B6-1F4EDF251F1B}" imageType="cover" transitionDur="1000" showBg="0">
                      <p166:blipFill xmlns:p166="http://schemas.microsoft.com/office/powerpoint/2016/6/main">
                        <a:blip r:embed="rId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1621411" cy="1325399"/>
                        </a:xfrm>
                        <a:prstGeom prst="rect">
                          <a:avLst/>
                        </a:prstGeom>
                      </p166:spPr>
                    </pslz:zmPr>
                  </pslz:sldZmObj>
                </pslz:sldZm>
              </a:graphicData>
            </a:graphic>
          </p:graphicFrame>
        </mc:Choice>
        <mc:Fallback>
          <p:pic>
            <p:nvPicPr>
              <p:cNvPr id="9" name="Anteprima della diapositiva 8">
                <a:hlinkClick r:id="rId3" action="ppaction://hlinksldjump"/>
                <a:extLst>
                  <a:ext uri="{FF2B5EF4-FFF2-40B4-BE49-F238E27FC236}">
                    <a16:creationId xmlns:a16="http://schemas.microsoft.com/office/drawing/2014/main" id="{5F9E3950-68CF-47C3-B69E-3DC7E53030F6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433463" y="1113579"/>
                <a:ext cx="1621411" cy="132539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slz="http://schemas.microsoft.com/office/powerpoint/2016/slidezoom" Requires="pslz">
          <p:graphicFrame>
            <p:nvGraphicFramePr>
              <p:cNvPr id="11" name="Anteprima della diapositiva 10">
                <a:extLst>
                  <a:ext uri="{FF2B5EF4-FFF2-40B4-BE49-F238E27FC236}">
                    <a16:creationId xmlns:a16="http://schemas.microsoft.com/office/drawing/2014/main" id="{4D4878EB-9707-4BC5-9202-43D72B87B0CD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336603934"/>
                  </p:ext>
                </p:extLst>
              </p:nvPr>
            </p:nvGraphicFramePr>
            <p:xfrm>
              <a:off x="6950007" y="4042394"/>
              <a:ext cx="1671810" cy="1366597"/>
            </p:xfrm>
            <a:graphic>
              <a:graphicData uri="http://schemas.microsoft.com/office/powerpoint/2016/slidezoom">
                <pslz:sldZm>
                  <pslz:sldZmObj sldId="305" cId="1914744640">
                    <pslz:zmPr id="{BAB31F1C-A055-4712-AC5B-58D6D2D575C8}" imageType="cover" transitionDur="1000" showBg="0">
                      <p166:blipFill xmlns:p166="http://schemas.microsoft.com/office/powerpoint/2016/6/main">
                        <a:blip r:embed="rId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1671810" cy="1366597"/>
                        </a:xfrm>
                        <a:prstGeom prst="rect">
                          <a:avLst/>
                        </a:prstGeom>
                      </p166:spPr>
                    </pslz:zmPr>
                  </pslz:sldZmObj>
                </pslz:sldZm>
              </a:graphicData>
            </a:graphic>
          </p:graphicFrame>
        </mc:Choice>
        <mc:Fallback>
          <p:pic>
            <p:nvPicPr>
              <p:cNvPr id="11" name="Anteprima della diapositiva 10">
                <a:hlinkClick r:id="rId4" action="ppaction://hlinksldjump"/>
                <a:extLst>
                  <a:ext uri="{FF2B5EF4-FFF2-40B4-BE49-F238E27FC236}">
                    <a16:creationId xmlns:a16="http://schemas.microsoft.com/office/drawing/2014/main" id="{4D4878EB-9707-4BC5-9202-43D72B87B0CD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950007" y="4042394"/>
                <a:ext cx="1671810" cy="1366597"/>
              </a:xfrm>
              <a:prstGeom prst="rect">
                <a:avLst/>
              </a:prstGeom>
            </p:spPr>
          </p:pic>
        </mc:Fallback>
      </mc:AlternateContent>
      <p:sp>
        <p:nvSpPr>
          <p:cNvPr id="34" name="CasellaDiTesto 33">
            <a:extLst>
              <a:ext uri="{FF2B5EF4-FFF2-40B4-BE49-F238E27FC236}">
                <a16:creationId xmlns:a16="http://schemas.microsoft.com/office/drawing/2014/main" id="{7D98D4A2-F324-4D45-BAB0-C9376BEBD1E5}"/>
              </a:ext>
            </a:extLst>
          </p:cNvPr>
          <p:cNvSpPr txBox="1">
            <a:spLocks noChangeAspect="1"/>
          </p:cNvSpPr>
          <p:nvPr/>
        </p:nvSpPr>
        <p:spPr>
          <a:xfrm>
            <a:off x="2161790" y="2984227"/>
            <a:ext cx="1313260" cy="545383"/>
          </a:xfrm>
          <a:prstGeom prst="rect">
            <a:avLst/>
          </a:prstGeom>
          <a:noFill/>
        </p:spPr>
        <p:txBody>
          <a:bodyPr wrap="square">
            <a:prstTxWarp prst="textStop">
              <a:avLst>
                <a:gd name="adj" fmla="val 14286"/>
              </a:avLst>
            </a:prstTxWarp>
            <a:spAutoFit/>
          </a:bodyPr>
          <a:lstStyle/>
          <a:p>
            <a:pPr algn="ctr"/>
            <a:r>
              <a:rPr lang="it-IT" sz="1800">
                <a:latin typeface="Segoe Print" panose="02000600000000000000" pitchFamily="2" charset="0"/>
              </a:rPr>
              <a:t>OMISSIS</a:t>
            </a:r>
          </a:p>
        </p:txBody>
      </p:sp>
      <mc:AlternateContent xmlns:mc="http://schemas.openxmlformats.org/markup-compatibility/2006">
        <mc:Choice xmlns:pslz="http://schemas.microsoft.com/office/powerpoint/2016/slidezoom" Requires="pslz">
          <p:graphicFrame>
            <p:nvGraphicFramePr>
              <p:cNvPr id="20" name="Anteprima della diapositiva 19">
                <a:extLst>
                  <a:ext uri="{FF2B5EF4-FFF2-40B4-BE49-F238E27FC236}">
                    <a16:creationId xmlns:a16="http://schemas.microsoft.com/office/drawing/2014/main" id="{8F65880D-9DAD-44F8-BB6B-4726DAE30762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518602471"/>
                  </p:ext>
                </p:extLst>
              </p:nvPr>
            </p:nvGraphicFramePr>
            <p:xfrm>
              <a:off x="1997448" y="2578734"/>
              <a:ext cx="1744569" cy="1426073"/>
            </p:xfrm>
            <a:graphic>
              <a:graphicData uri="http://schemas.microsoft.com/office/powerpoint/2016/slidezoom">
                <pslz:sldZm>
                  <pslz:sldZmObj sldId="326" cId="1560020918">
                    <pslz:zmPr id="{B3E20FD7-E447-400F-B398-38FB7CB1DED5}" imageType="cover" transitionDur="1000" showBg="0">
                      <p166:blipFill xmlns:p166="http://schemas.microsoft.com/office/powerpoint/2016/6/main">
                        <a:blip r:embed="rId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1744569" cy="1426073"/>
                        </a:xfrm>
                        <a:prstGeom prst="rect">
                          <a:avLst/>
                        </a:prstGeom>
                      </p166:spPr>
                    </pslz:zmPr>
                  </pslz:sldZmObj>
                </pslz:sldZm>
              </a:graphicData>
            </a:graphic>
          </p:graphicFrame>
        </mc:Choice>
        <mc:Fallback>
          <p:pic>
            <p:nvPicPr>
              <p:cNvPr id="20" name="Anteprima della diapositiva 19">
                <a:hlinkClick r:id="rId5" action="ppaction://hlinksldjump"/>
                <a:extLst>
                  <a:ext uri="{FF2B5EF4-FFF2-40B4-BE49-F238E27FC236}">
                    <a16:creationId xmlns:a16="http://schemas.microsoft.com/office/drawing/2014/main" id="{8F65880D-9DAD-44F8-BB6B-4726DAE30762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997448" y="2578734"/>
                <a:ext cx="1744569" cy="1426073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79475034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ttangolo 24">
            <a:extLst>
              <a:ext uri="{FF2B5EF4-FFF2-40B4-BE49-F238E27FC236}">
                <a16:creationId xmlns:a16="http://schemas.microsoft.com/office/drawing/2014/main" id="{37477303-F348-4714-9E8E-FD987C70CFF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12006502-8E6A-4458-8BC2-95D4C43AE3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193231"/>
              </p:ext>
            </p:extLst>
          </p:nvPr>
        </p:nvGraphicFramePr>
        <p:xfrm>
          <a:off x="138791" y="403"/>
          <a:ext cx="11914417" cy="685132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649187">
                  <a:extLst>
                    <a:ext uri="{9D8B030D-6E8A-4147-A177-3AD203B41FA5}">
                      <a16:colId xmlns:a16="http://schemas.microsoft.com/office/drawing/2014/main" val="4057865429"/>
                    </a:ext>
                  </a:extLst>
                </a:gridCol>
                <a:gridCol w="2177143">
                  <a:extLst>
                    <a:ext uri="{9D8B030D-6E8A-4147-A177-3AD203B41FA5}">
                      <a16:colId xmlns:a16="http://schemas.microsoft.com/office/drawing/2014/main" val="2456361952"/>
                    </a:ext>
                  </a:extLst>
                </a:gridCol>
                <a:gridCol w="2696029">
                  <a:extLst>
                    <a:ext uri="{9D8B030D-6E8A-4147-A177-3AD203B41FA5}">
                      <a16:colId xmlns:a16="http://schemas.microsoft.com/office/drawing/2014/main" val="1246928854"/>
                    </a:ext>
                  </a:extLst>
                </a:gridCol>
                <a:gridCol w="2696029">
                  <a:extLst>
                    <a:ext uri="{9D8B030D-6E8A-4147-A177-3AD203B41FA5}">
                      <a16:colId xmlns:a16="http://schemas.microsoft.com/office/drawing/2014/main" val="341335712"/>
                    </a:ext>
                  </a:extLst>
                </a:gridCol>
                <a:gridCol w="2696029">
                  <a:extLst>
                    <a:ext uri="{9D8B030D-6E8A-4147-A177-3AD203B41FA5}">
                      <a16:colId xmlns:a16="http://schemas.microsoft.com/office/drawing/2014/main" val="561693737"/>
                    </a:ext>
                  </a:extLst>
                </a:gridCol>
              </a:tblGrid>
              <a:tr h="338766">
                <a:tc gridSpan="5">
                  <a:txBody>
                    <a:bodyPr/>
                    <a:lstStyle/>
                    <a:p>
                      <a:pPr algn="ctr"/>
                      <a:r>
                        <a:rPr lang="it-IT" sz="1600">
                          <a:solidFill>
                            <a:schemeClr val="tx1"/>
                          </a:solidFill>
                          <a:latin typeface="+mn-lt"/>
                        </a:rPr>
                        <a:t>Punteggi generali - Licei scientifici, classici e linguistici</a:t>
                      </a: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46064829"/>
                  </a:ext>
                </a:extLst>
              </a:tr>
              <a:tr h="739126">
                <a:tc>
                  <a:txBody>
                    <a:bodyPr/>
                    <a:lstStyle/>
                    <a:p>
                      <a:pPr algn="ctr"/>
                      <a:r>
                        <a:rPr lang="it-IT" sz="2000" b="1">
                          <a:solidFill>
                            <a:schemeClr val="tx1"/>
                          </a:solidFill>
                          <a:latin typeface="+mn-lt"/>
                        </a:rPr>
                        <a:t>OMISSIS</a:t>
                      </a:r>
                      <a:endParaRPr lang="it-IT" sz="12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Esiti degli studenti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nella stessa scala del rapporto nazionale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Lombardia (222,6)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Nord ovest (220,8)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Italia (211,4)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00804956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ITALIANO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232,6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86223323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SOPS050001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230,0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35242013"/>
                  </a:ext>
                </a:extLst>
              </a:tr>
              <a:tr h="338766"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b="1">
                          <a:solidFill>
                            <a:schemeClr val="tx1"/>
                          </a:solidFill>
                          <a:latin typeface="+mn-lt"/>
                        </a:rPr>
                        <a:t>Punteggi generali - Altri Licei (diversi da scientifici)</a:t>
                      </a: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64041501"/>
                  </a:ext>
                </a:extLst>
              </a:tr>
              <a:tr h="523548">
                <a:tc>
                  <a:txBody>
                    <a:bodyPr/>
                    <a:lstStyle/>
                    <a:p>
                      <a:pPr algn="ctr"/>
                      <a:endParaRPr lang="it-IT" sz="14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Esiti degli studenti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nella stessa scala …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Lombardia (199,6)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Nord ovest (197,1)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Italia (186,8)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23237660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MATEMATICA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210,8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55600526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SOPS050001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202,9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22659283"/>
                  </a:ext>
                </a:extLst>
              </a:tr>
              <a:tr h="338766"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Punteggi generali - Licei scientifici, classici e linguistici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it-IT" sz="14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15826594"/>
                  </a:ext>
                </a:extLst>
              </a:tr>
              <a:tr h="523548">
                <a:tc>
                  <a:txBody>
                    <a:bodyPr/>
                    <a:lstStyle/>
                    <a:p>
                      <a:pPr algn="ctr"/>
                      <a:endParaRPr lang="it-IT" sz="14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Esiti degli studenti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nella stessa scala …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Lombardia (R. 237,0 – L. 248,1)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Nord ovest (R. 234,7 – L. 245,6)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Italia (R. 227,1 – L. 232,5)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88043723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INGLESE reading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254,9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12384570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SOPS050001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250,3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10849845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INGLESE listening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257,1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52301333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SOPS050001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260,9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2658107"/>
                  </a:ext>
                </a:extLst>
              </a:tr>
              <a:tr h="288000"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>
                          <a:latin typeface="+mn-lt"/>
                        </a:rPr>
                        <a:t>     significativamente inferiore -       non significativamente differente -       significativamente superiore</a:t>
                      </a: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4759293"/>
                  </a:ext>
                </a:extLst>
              </a:tr>
            </a:tbl>
          </a:graphicData>
        </a:graphic>
      </p:graphicFrame>
      <p:sp>
        <p:nvSpPr>
          <p:cNvPr id="31" name="Ovale 30">
            <a:extLst>
              <a:ext uri="{FF2B5EF4-FFF2-40B4-BE49-F238E27FC236}">
                <a16:creationId xmlns:a16="http://schemas.microsoft.com/office/drawing/2014/main" id="{D3F66D2B-DAA7-41DB-AF28-368072BD1A1C}"/>
              </a:ext>
            </a:extLst>
          </p:cNvPr>
          <p:cNvSpPr>
            <a:spLocks noChangeAspect="1"/>
          </p:cNvSpPr>
          <p:nvPr/>
        </p:nvSpPr>
        <p:spPr>
          <a:xfrm>
            <a:off x="219987" y="6617015"/>
            <a:ext cx="132922" cy="1440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2" name="Ovale 31">
            <a:extLst>
              <a:ext uri="{FF2B5EF4-FFF2-40B4-BE49-F238E27FC236}">
                <a16:creationId xmlns:a16="http://schemas.microsoft.com/office/drawing/2014/main" id="{01F6D84B-8FA5-4C37-B457-0CD1CADF9D21}"/>
              </a:ext>
            </a:extLst>
          </p:cNvPr>
          <p:cNvSpPr>
            <a:spLocks noChangeAspect="1"/>
          </p:cNvSpPr>
          <p:nvPr/>
        </p:nvSpPr>
        <p:spPr>
          <a:xfrm>
            <a:off x="2538981" y="6617015"/>
            <a:ext cx="132922" cy="14400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3" name="Ovale 32">
            <a:extLst>
              <a:ext uri="{FF2B5EF4-FFF2-40B4-BE49-F238E27FC236}">
                <a16:creationId xmlns:a16="http://schemas.microsoft.com/office/drawing/2014/main" id="{323165B9-CA9A-4E69-8A31-C9993B198C75}"/>
              </a:ext>
            </a:extLst>
          </p:cNvPr>
          <p:cNvSpPr>
            <a:spLocks noChangeAspect="1"/>
          </p:cNvSpPr>
          <p:nvPr/>
        </p:nvSpPr>
        <p:spPr>
          <a:xfrm>
            <a:off x="5328278" y="6617015"/>
            <a:ext cx="132922" cy="14400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9" name="Immagine 18">
            <a:extLst>
              <a:ext uri="{FF2B5EF4-FFF2-40B4-BE49-F238E27FC236}">
                <a16:creationId xmlns:a16="http://schemas.microsoft.com/office/drawing/2014/main" id="{0493E272-832C-4708-A1DB-566263F05A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8601" y="1561323"/>
            <a:ext cx="841905" cy="468000"/>
          </a:xfrm>
          <a:prstGeom prst="rect">
            <a:avLst/>
          </a:prstGeom>
        </p:spPr>
      </p:pic>
      <p:pic>
        <p:nvPicPr>
          <p:cNvPr id="22" name="Immagine 21">
            <a:extLst>
              <a:ext uri="{FF2B5EF4-FFF2-40B4-BE49-F238E27FC236}">
                <a16:creationId xmlns:a16="http://schemas.microsoft.com/office/drawing/2014/main" id="{0BFF2CCF-86DC-4C81-9925-18068988CA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9699" y="1561323"/>
            <a:ext cx="841905" cy="468000"/>
          </a:xfrm>
          <a:prstGeom prst="rect">
            <a:avLst/>
          </a:prstGeom>
        </p:spPr>
      </p:pic>
      <p:pic>
        <p:nvPicPr>
          <p:cNvPr id="23" name="Immagine 22">
            <a:extLst>
              <a:ext uri="{FF2B5EF4-FFF2-40B4-BE49-F238E27FC236}">
                <a16:creationId xmlns:a16="http://schemas.microsoft.com/office/drawing/2014/main" id="{446944B8-7CE4-49A1-948D-5DD7347BF1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3726" y="1561323"/>
            <a:ext cx="841905" cy="468000"/>
          </a:xfrm>
          <a:prstGeom prst="rect">
            <a:avLst/>
          </a:prstGeom>
        </p:spPr>
      </p:pic>
      <p:pic>
        <p:nvPicPr>
          <p:cNvPr id="38" name="Immagine 37">
            <a:extLst>
              <a:ext uri="{FF2B5EF4-FFF2-40B4-BE49-F238E27FC236}">
                <a16:creationId xmlns:a16="http://schemas.microsoft.com/office/drawing/2014/main" id="{EEABE1A7-A1C4-4DBB-8856-0DDCA09EE8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5066" y="2891458"/>
            <a:ext cx="841905" cy="468000"/>
          </a:xfrm>
          <a:prstGeom prst="rect">
            <a:avLst/>
          </a:prstGeom>
        </p:spPr>
      </p:pic>
      <p:pic>
        <p:nvPicPr>
          <p:cNvPr id="39" name="Immagine 38">
            <a:extLst>
              <a:ext uri="{FF2B5EF4-FFF2-40B4-BE49-F238E27FC236}">
                <a16:creationId xmlns:a16="http://schemas.microsoft.com/office/drawing/2014/main" id="{46931903-F841-4173-8B64-03F11B4C8A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6164" y="2891458"/>
            <a:ext cx="841905" cy="468000"/>
          </a:xfrm>
          <a:prstGeom prst="rect">
            <a:avLst/>
          </a:prstGeom>
        </p:spPr>
      </p:pic>
      <p:pic>
        <p:nvPicPr>
          <p:cNvPr id="40" name="Immagine 39">
            <a:extLst>
              <a:ext uri="{FF2B5EF4-FFF2-40B4-BE49-F238E27FC236}">
                <a16:creationId xmlns:a16="http://schemas.microsoft.com/office/drawing/2014/main" id="{0B580A69-7F53-413A-845F-15A2EB5575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191" y="2891458"/>
            <a:ext cx="841905" cy="468000"/>
          </a:xfrm>
          <a:prstGeom prst="rect">
            <a:avLst/>
          </a:prstGeom>
        </p:spPr>
      </p:pic>
      <p:pic>
        <p:nvPicPr>
          <p:cNvPr id="41" name="Immagine 40">
            <a:extLst>
              <a:ext uri="{FF2B5EF4-FFF2-40B4-BE49-F238E27FC236}">
                <a16:creationId xmlns:a16="http://schemas.microsoft.com/office/drawing/2014/main" id="{FAD37799-26A7-4DC0-86E7-0EE80968B7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5066" y="3373430"/>
            <a:ext cx="841905" cy="468000"/>
          </a:xfrm>
          <a:prstGeom prst="rect">
            <a:avLst/>
          </a:prstGeom>
        </p:spPr>
      </p:pic>
      <p:pic>
        <p:nvPicPr>
          <p:cNvPr id="42" name="Immagine 41">
            <a:extLst>
              <a:ext uri="{FF2B5EF4-FFF2-40B4-BE49-F238E27FC236}">
                <a16:creationId xmlns:a16="http://schemas.microsoft.com/office/drawing/2014/main" id="{68E38D86-2363-4883-A4B1-DD12A21EC2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6164" y="3373430"/>
            <a:ext cx="841905" cy="468000"/>
          </a:xfrm>
          <a:prstGeom prst="rect">
            <a:avLst/>
          </a:prstGeom>
        </p:spPr>
      </p:pic>
      <p:pic>
        <p:nvPicPr>
          <p:cNvPr id="43" name="Immagine 42">
            <a:extLst>
              <a:ext uri="{FF2B5EF4-FFF2-40B4-BE49-F238E27FC236}">
                <a16:creationId xmlns:a16="http://schemas.microsoft.com/office/drawing/2014/main" id="{67D31FF4-D154-4309-9796-7822C5B7468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191" y="3373430"/>
            <a:ext cx="841905" cy="468000"/>
          </a:xfrm>
          <a:prstGeom prst="rect">
            <a:avLst/>
          </a:prstGeom>
        </p:spPr>
      </p:pic>
      <p:pic>
        <p:nvPicPr>
          <p:cNvPr id="26" name="Immagine 25">
            <a:extLst>
              <a:ext uri="{FF2B5EF4-FFF2-40B4-BE49-F238E27FC236}">
                <a16:creationId xmlns:a16="http://schemas.microsoft.com/office/drawing/2014/main" id="{19A0596D-46EA-4F9E-A2EE-92C03FD012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5066" y="4676743"/>
            <a:ext cx="841905" cy="468000"/>
          </a:xfrm>
          <a:prstGeom prst="rect">
            <a:avLst/>
          </a:prstGeom>
        </p:spPr>
      </p:pic>
      <p:pic>
        <p:nvPicPr>
          <p:cNvPr id="27" name="Immagine 26">
            <a:extLst>
              <a:ext uri="{FF2B5EF4-FFF2-40B4-BE49-F238E27FC236}">
                <a16:creationId xmlns:a16="http://schemas.microsoft.com/office/drawing/2014/main" id="{F00D7844-2C43-485B-8B8D-43556C26BD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6164" y="4676743"/>
            <a:ext cx="841905" cy="468000"/>
          </a:xfrm>
          <a:prstGeom prst="rect">
            <a:avLst/>
          </a:prstGeom>
        </p:spPr>
      </p:pic>
      <p:pic>
        <p:nvPicPr>
          <p:cNvPr id="28" name="Immagine 27">
            <a:extLst>
              <a:ext uri="{FF2B5EF4-FFF2-40B4-BE49-F238E27FC236}">
                <a16:creationId xmlns:a16="http://schemas.microsoft.com/office/drawing/2014/main" id="{BCD46D7A-559A-4058-9004-C9B1B69D58C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191" y="4676743"/>
            <a:ext cx="841905" cy="468000"/>
          </a:xfrm>
          <a:prstGeom prst="rect">
            <a:avLst/>
          </a:prstGeom>
        </p:spPr>
      </p:pic>
      <p:pic>
        <p:nvPicPr>
          <p:cNvPr id="29" name="Immagine 28">
            <a:extLst>
              <a:ext uri="{FF2B5EF4-FFF2-40B4-BE49-F238E27FC236}">
                <a16:creationId xmlns:a16="http://schemas.microsoft.com/office/drawing/2014/main" id="{9C33E7BA-AEA7-497C-A17B-BDD71D148D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5066" y="5158717"/>
            <a:ext cx="841905" cy="468000"/>
          </a:xfrm>
          <a:prstGeom prst="rect">
            <a:avLst/>
          </a:prstGeom>
        </p:spPr>
      </p:pic>
      <p:pic>
        <p:nvPicPr>
          <p:cNvPr id="30" name="Immagine 29">
            <a:extLst>
              <a:ext uri="{FF2B5EF4-FFF2-40B4-BE49-F238E27FC236}">
                <a16:creationId xmlns:a16="http://schemas.microsoft.com/office/drawing/2014/main" id="{76E1C2EC-8FDB-4ACF-BE65-7E7D80861A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6164" y="5158717"/>
            <a:ext cx="841905" cy="468000"/>
          </a:xfrm>
          <a:prstGeom prst="rect">
            <a:avLst/>
          </a:prstGeom>
        </p:spPr>
      </p:pic>
      <p:pic>
        <p:nvPicPr>
          <p:cNvPr id="35" name="Immagine 34">
            <a:extLst>
              <a:ext uri="{FF2B5EF4-FFF2-40B4-BE49-F238E27FC236}">
                <a16:creationId xmlns:a16="http://schemas.microsoft.com/office/drawing/2014/main" id="{0211DE6F-D727-462B-B608-0DC7CE91B6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191" y="5158717"/>
            <a:ext cx="841905" cy="468000"/>
          </a:xfrm>
          <a:prstGeom prst="rect">
            <a:avLst/>
          </a:prstGeom>
        </p:spPr>
      </p:pic>
      <p:pic>
        <p:nvPicPr>
          <p:cNvPr id="36" name="Immagine 35">
            <a:extLst>
              <a:ext uri="{FF2B5EF4-FFF2-40B4-BE49-F238E27FC236}">
                <a16:creationId xmlns:a16="http://schemas.microsoft.com/office/drawing/2014/main" id="{CFCC762E-2100-45A2-8D2E-65B3F30389C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5066" y="5605935"/>
            <a:ext cx="841905" cy="468000"/>
          </a:xfrm>
          <a:prstGeom prst="rect">
            <a:avLst/>
          </a:prstGeom>
        </p:spPr>
      </p:pic>
      <p:pic>
        <p:nvPicPr>
          <p:cNvPr id="37" name="Immagine 36">
            <a:extLst>
              <a:ext uri="{FF2B5EF4-FFF2-40B4-BE49-F238E27FC236}">
                <a16:creationId xmlns:a16="http://schemas.microsoft.com/office/drawing/2014/main" id="{78C74A61-56B6-4C28-BDB1-0C3C5B8A58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6164" y="5605935"/>
            <a:ext cx="841905" cy="468000"/>
          </a:xfrm>
          <a:prstGeom prst="rect">
            <a:avLst/>
          </a:prstGeom>
        </p:spPr>
      </p:pic>
      <p:pic>
        <p:nvPicPr>
          <p:cNvPr id="44" name="Immagine 43">
            <a:extLst>
              <a:ext uri="{FF2B5EF4-FFF2-40B4-BE49-F238E27FC236}">
                <a16:creationId xmlns:a16="http://schemas.microsoft.com/office/drawing/2014/main" id="{5D57AF03-9416-4380-B74A-23A2366FE5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191" y="5605935"/>
            <a:ext cx="841905" cy="468000"/>
          </a:xfrm>
          <a:prstGeom prst="rect">
            <a:avLst/>
          </a:prstGeom>
        </p:spPr>
      </p:pic>
      <p:pic>
        <p:nvPicPr>
          <p:cNvPr id="45" name="Immagine 44">
            <a:extLst>
              <a:ext uri="{FF2B5EF4-FFF2-40B4-BE49-F238E27FC236}">
                <a16:creationId xmlns:a16="http://schemas.microsoft.com/office/drawing/2014/main" id="{3E3462B6-0354-429B-B875-C5171FF9F0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5066" y="6087909"/>
            <a:ext cx="841905" cy="468000"/>
          </a:xfrm>
          <a:prstGeom prst="rect">
            <a:avLst/>
          </a:prstGeom>
        </p:spPr>
      </p:pic>
      <p:pic>
        <p:nvPicPr>
          <p:cNvPr id="46" name="Immagine 45">
            <a:extLst>
              <a:ext uri="{FF2B5EF4-FFF2-40B4-BE49-F238E27FC236}">
                <a16:creationId xmlns:a16="http://schemas.microsoft.com/office/drawing/2014/main" id="{9B851D7F-6618-4775-8294-45D9CFD889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6164" y="6087909"/>
            <a:ext cx="841905" cy="468000"/>
          </a:xfrm>
          <a:prstGeom prst="rect">
            <a:avLst/>
          </a:prstGeom>
        </p:spPr>
      </p:pic>
      <p:pic>
        <p:nvPicPr>
          <p:cNvPr id="47" name="Immagine 46">
            <a:extLst>
              <a:ext uri="{FF2B5EF4-FFF2-40B4-BE49-F238E27FC236}">
                <a16:creationId xmlns:a16="http://schemas.microsoft.com/office/drawing/2014/main" id="{84E52FB5-31E3-4338-85A1-A361BED837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191" y="6087909"/>
            <a:ext cx="841905" cy="468000"/>
          </a:xfrm>
          <a:prstGeom prst="rect">
            <a:avLst/>
          </a:prstGeom>
        </p:spPr>
      </p:pic>
      <p:pic>
        <p:nvPicPr>
          <p:cNvPr id="49" name="Immagine 48">
            <a:extLst>
              <a:ext uri="{FF2B5EF4-FFF2-40B4-BE49-F238E27FC236}">
                <a16:creationId xmlns:a16="http://schemas.microsoft.com/office/drawing/2014/main" id="{50CE4DC7-811D-4F86-B98A-4981B7DA44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5066" y="1062770"/>
            <a:ext cx="841905" cy="468000"/>
          </a:xfrm>
          <a:prstGeom prst="rect">
            <a:avLst/>
          </a:prstGeom>
        </p:spPr>
      </p:pic>
      <p:pic>
        <p:nvPicPr>
          <p:cNvPr id="51" name="Immagine 50">
            <a:extLst>
              <a:ext uri="{FF2B5EF4-FFF2-40B4-BE49-F238E27FC236}">
                <a16:creationId xmlns:a16="http://schemas.microsoft.com/office/drawing/2014/main" id="{63A34666-71B8-4582-8F3C-5936178FC11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6164" y="1062770"/>
            <a:ext cx="841905" cy="468000"/>
          </a:xfrm>
          <a:prstGeom prst="rect">
            <a:avLst/>
          </a:prstGeom>
        </p:spPr>
      </p:pic>
      <p:pic>
        <p:nvPicPr>
          <p:cNvPr id="52" name="Immagine 51">
            <a:extLst>
              <a:ext uri="{FF2B5EF4-FFF2-40B4-BE49-F238E27FC236}">
                <a16:creationId xmlns:a16="http://schemas.microsoft.com/office/drawing/2014/main" id="{3912B522-781E-4C4D-893E-E530A143B9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191" y="1062770"/>
            <a:ext cx="841905" cy="46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166685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ttangolo 24">
            <a:extLst>
              <a:ext uri="{FF2B5EF4-FFF2-40B4-BE49-F238E27FC236}">
                <a16:creationId xmlns:a16="http://schemas.microsoft.com/office/drawing/2014/main" id="{37477303-F348-4714-9E8E-FD987C70CFF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aphicFrame>
        <p:nvGraphicFramePr>
          <p:cNvPr id="34" name="Tabella 33">
            <a:extLst>
              <a:ext uri="{FF2B5EF4-FFF2-40B4-BE49-F238E27FC236}">
                <a16:creationId xmlns:a16="http://schemas.microsoft.com/office/drawing/2014/main" id="{8C9B3CF1-F070-4075-8166-E9F18D75AD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7494897"/>
              </p:ext>
            </p:extLst>
          </p:nvPr>
        </p:nvGraphicFramePr>
        <p:xfrm>
          <a:off x="136071" y="102471"/>
          <a:ext cx="11919858" cy="31492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13164">
                  <a:extLst>
                    <a:ext uri="{9D8B030D-6E8A-4147-A177-3AD203B41FA5}">
                      <a16:colId xmlns:a16="http://schemas.microsoft.com/office/drawing/2014/main" val="2944020019"/>
                    </a:ext>
                  </a:extLst>
                </a:gridCol>
                <a:gridCol w="1197429">
                  <a:extLst>
                    <a:ext uri="{9D8B030D-6E8A-4147-A177-3AD203B41FA5}">
                      <a16:colId xmlns:a16="http://schemas.microsoft.com/office/drawing/2014/main" val="79365766"/>
                    </a:ext>
                  </a:extLst>
                </a:gridCol>
                <a:gridCol w="1761853">
                  <a:extLst>
                    <a:ext uri="{9D8B030D-6E8A-4147-A177-3AD203B41FA5}">
                      <a16:colId xmlns:a16="http://schemas.microsoft.com/office/drawing/2014/main" val="4129911090"/>
                    </a:ext>
                  </a:extLst>
                </a:gridCol>
                <a:gridCol w="1761853">
                  <a:extLst>
                    <a:ext uri="{9D8B030D-6E8A-4147-A177-3AD203B41FA5}">
                      <a16:colId xmlns:a16="http://schemas.microsoft.com/office/drawing/2014/main" val="1567833803"/>
                    </a:ext>
                  </a:extLst>
                </a:gridCol>
                <a:gridCol w="1761853">
                  <a:extLst>
                    <a:ext uri="{9D8B030D-6E8A-4147-A177-3AD203B41FA5}">
                      <a16:colId xmlns:a16="http://schemas.microsoft.com/office/drawing/2014/main" val="291230167"/>
                    </a:ext>
                  </a:extLst>
                </a:gridCol>
                <a:gridCol w="1761853">
                  <a:extLst>
                    <a:ext uri="{9D8B030D-6E8A-4147-A177-3AD203B41FA5}">
                      <a16:colId xmlns:a16="http://schemas.microsoft.com/office/drawing/2014/main" val="1988389916"/>
                    </a:ext>
                  </a:extLst>
                </a:gridCol>
                <a:gridCol w="1761853">
                  <a:extLst>
                    <a:ext uri="{9D8B030D-6E8A-4147-A177-3AD203B41FA5}">
                      <a16:colId xmlns:a16="http://schemas.microsoft.com/office/drawing/2014/main" val="744706569"/>
                    </a:ext>
                  </a:extLst>
                </a:gridCol>
              </a:tblGrid>
              <a:tr h="397992">
                <a:tc gridSpan="7">
                  <a:txBody>
                    <a:bodyPr/>
                    <a:lstStyle/>
                    <a:p>
                      <a:pPr algn="ctr"/>
                      <a:r>
                        <a:rPr lang="it-IT" sz="2000">
                          <a:solidFill>
                            <a:schemeClr val="tx1"/>
                          </a:solidFill>
                        </a:rPr>
                        <a:t>Distribuzione degli studenti nei livelli di apprendimento</a:t>
                      </a:r>
                      <a:endParaRPr lang="it-IT" sz="20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3653957"/>
                  </a:ext>
                </a:extLst>
              </a:tr>
              <a:tr h="524335">
                <a:tc>
                  <a:txBody>
                    <a:bodyPr/>
                    <a:lstStyle/>
                    <a:p>
                      <a:pPr algn="ctr"/>
                      <a:endParaRPr lang="it-IT" sz="14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/>
                        <a:t>Materia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/>
                        <a:t>Studenti</a:t>
                      </a:r>
                    </a:p>
                    <a:p>
                      <a:pPr algn="ctr"/>
                      <a:r>
                        <a:rPr lang="it-IT" sz="1400" b="1"/>
                        <a:t>a livello 1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/>
                        <a:t>Studenti</a:t>
                      </a:r>
                    </a:p>
                    <a:p>
                      <a:pPr algn="ctr"/>
                      <a:r>
                        <a:rPr lang="it-IT" sz="1400" b="1"/>
                        <a:t>a livello 2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/>
                        <a:t>Studenti</a:t>
                      </a:r>
                    </a:p>
                    <a:p>
                      <a:pPr algn="ctr"/>
                      <a:r>
                        <a:rPr lang="it-IT" sz="1400" b="1"/>
                        <a:t>a livello 3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/>
                        <a:t>Studenti</a:t>
                      </a:r>
                    </a:p>
                    <a:p>
                      <a:pPr algn="ctr"/>
                      <a:r>
                        <a:rPr lang="it-IT" sz="1400" b="1"/>
                        <a:t>a livello 4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/>
                        <a:t>Studenti</a:t>
                      </a:r>
                    </a:p>
                    <a:p>
                      <a:pPr algn="ctr"/>
                      <a:r>
                        <a:rPr lang="it-IT" sz="1400" b="1"/>
                        <a:t>a livello 5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43048503"/>
                  </a:ext>
                </a:extLst>
              </a:tr>
              <a:tr h="336236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OMISSIS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/>
                        <a:t>ITALIANO</a:t>
                      </a:r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(0,0%)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(7,7%)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(15,4%)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(46,2%)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(30,8%)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468404980"/>
                  </a:ext>
                </a:extLst>
              </a:tr>
              <a:tr h="336236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OMISSIS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/>
                        <a:t>MATEMATICA</a:t>
                      </a:r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(0,0%)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(15,4%)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(38,5%)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(30,8%)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(15,4%)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65392956"/>
                  </a:ext>
                </a:extLst>
              </a:tr>
              <a:tr h="336236">
                <a:tc>
                  <a:txBody>
                    <a:bodyPr/>
                    <a:lstStyle/>
                    <a:p>
                      <a:pPr algn="ctr"/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latin typeface="+mn-lt"/>
                        </a:rPr>
                        <a:t>Studenti che non raggiungono liv. B1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latin typeface="+mn-lt"/>
                        </a:rPr>
                        <a:t>Studenti</a:t>
                      </a:r>
                    </a:p>
                    <a:p>
                      <a:pPr algn="ctr"/>
                      <a:r>
                        <a:rPr lang="it-IT" sz="1400" b="1">
                          <a:latin typeface="+mn-lt"/>
                        </a:rPr>
                        <a:t>a livello B1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latin typeface="+mn-lt"/>
                        </a:rPr>
                        <a:t>Studenti</a:t>
                      </a:r>
                    </a:p>
                    <a:p>
                      <a:pPr algn="ctr"/>
                      <a:r>
                        <a:rPr lang="it-IT" sz="1400" b="1">
                          <a:latin typeface="+mn-lt"/>
                        </a:rPr>
                        <a:t>a livello B2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080794382"/>
                  </a:ext>
                </a:extLst>
              </a:tr>
              <a:tr h="336236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OMISSIS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0">
                          <a:solidFill>
                            <a:schemeClr val="tx1"/>
                          </a:solidFill>
                          <a:latin typeface="+mn-lt"/>
                        </a:rPr>
                        <a:t>INGLESE reading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(0,0%)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(0,0%)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(100,0%)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228086085"/>
                  </a:ext>
                </a:extLst>
              </a:tr>
              <a:tr h="336236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OMISSIS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0">
                          <a:solidFill>
                            <a:schemeClr val="tx1"/>
                          </a:solidFill>
                          <a:latin typeface="+mn-lt"/>
                        </a:rPr>
                        <a:t>INGLESE listening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(0,0%)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(7,7%)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(92,3%)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8559459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47446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>
            <a:extLst>
              <a:ext uri="{FF2B5EF4-FFF2-40B4-BE49-F238E27FC236}">
                <a16:creationId xmlns:a16="http://schemas.microsoft.com/office/drawing/2014/main" id="{4700986F-2EA4-49BF-9C60-DD4F36E7BA2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6" name="Image 0" descr="preencoded.png">
            <a:extLst>
              <a:ext uri="{FF2B5EF4-FFF2-40B4-BE49-F238E27FC236}">
                <a16:creationId xmlns:a16="http://schemas.microsoft.com/office/drawing/2014/main" id="{C2C1CB24-B6F0-48C3-BE68-0C916FCE7A2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18164"/>
          <a:stretch/>
        </p:blipFill>
        <p:spPr>
          <a:xfrm>
            <a:off x="75260" y="931648"/>
            <a:ext cx="12041480" cy="3990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959378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ttangolo 23">
            <a:extLst>
              <a:ext uri="{FF2B5EF4-FFF2-40B4-BE49-F238E27FC236}">
                <a16:creationId xmlns:a16="http://schemas.microsoft.com/office/drawing/2014/main" id="{FE2CFB2C-C740-4DD2-B392-F8FBB6830B05}"/>
              </a:ext>
            </a:extLst>
          </p:cNvPr>
          <p:cNvSpPr/>
          <p:nvPr/>
        </p:nvSpPr>
        <p:spPr>
          <a:xfrm>
            <a:off x="-30150" y="-41604"/>
            <a:ext cx="12192000" cy="685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" name="Freccia a sinistra 13">
            <a:extLst>
              <a:ext uri="{FF2B5EF4-FFF2-40B4-BE49-F238E27FC236}">
                <a16:creationId xmlns:a16="http://schemas.microsoft.com/office/drawing/2014/main" id="{FD9D9E51-6222-4187-B3D1-609378ACD07C}"/>
              </a:ext>
            </a:extLst>
          </p:cNvPr>
          <p:cNvSpPr/>
          <p:nvPr/>
        </p:nvSpPr>
        <p:spPr>
          <a:xfrm rot="9487655">
            <a:off x="4272835" y="2138591"/>
            <a:ext cx="1654443" cy="589830"/>
          </a:xfrm>
          <a:prstGeom prst="leftArrow">
            <a:avLst>
              <a:gd name="adj1" fmla="val 67384"/>
              <a:gd name="adj2" fmla="val 50000"/>
            </a:avLst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Freccia a sinistra 14">
            <a:extLst>
              <a:ext uri="{FF2B5EF4-FFF2-40B4-BE49-F238E27FC236}">
                <a16:creationId xmlns:a16="http://schemas.microsoft.com/office/drawing/2014/main" id="{D12C499D-F2A6-498F-AE58-A0AB7F75B655}"/>
              </a:ext>
            </a:extLst>
          </p:cNvPr>
          <p:cNvSpPr/>
          <p:nvPr/>
        </p:nvSpPr>
        <p:spPr>
          <a:xfrm rot="12057267">
            <a:off x="4254954" y="3873875"/>
            <a:ext cx="2208489" cy="589830"/>
          </a:xfrm>
          <a:prstGeom prst="leftArrow">
            <a:avLst>
              <a:gd name="adj1" fmla="val 67384"/>
              <a:gd name="adj2" fmla="val 50000"/>
            </a:avLst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pSp>
        <p:nvGrpSpPr>
          <p:cNvPr id="22" name="Gruppo 21">
            <a:extLst>
              <a:ext uri="{FF2B5EF4-FFF2-40B4-BE49-F238E27FC236}">
                <a16:creationId xmlns:a16="http://schemas.microsoft.com/office/drawing/2014/main" id="{A4CB3FC5-C8C0-4840-AF6F-9F6E10783FBF}"/>
              </a:ext>
            </a:extLst>
          </p:cNvPr>
          <p:cNvGrpSpPr>
            <a:grpSpLocks noChangeAspect="1"/>
          </p:cNvGrpSpPr>
          <p:nvPr/>
        </p:nvGrpSpPr>
        <p:grpSpPr>
          <a:xfrm>
            <a:off x="1370381" y="1802674"/>
            <a:ext cx="2905419" cy="2908490"/>
            <a:chOff x="4650978" y="3953528"/>
            <a:chExt cx="2760199" cy="2763111"/>
          </a:xfrm>
        </p:grpSpPr>
        <p:sp>
          <p:nvSpPr>
            <p:cNvPr id="23" name="Ovale 22">
              <a:extLst>
                <a:ext uri="{FF2B5EF4-FFF2-40B4-BE49-F238E27FC236}">
                  <a16:creationId xmlns:a16="http://schemas.microsoft.com/office/drawing/2014/main" id="{2D07523D-FD10-422F-8E33-2E1AE6F4DFD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774143" y="4078148"/>
              <a:ext cx="2513875" cy="2513879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  <a:scene3d>
              <a:camera prst="orthographicFront"/>
              <a:lightRig rig="threePt" dir="t"/>
            </a:scene3d>
            <a:sp3d prstMaterial="clear">
              <a:bevelT w="1371600" h="1371600"/>
              <a:bevelB w="1371600" h="13716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5" name="Cerchio vuoto 24">
              <a:extLst>
                <a:ext uri="{FF2B5EF4-FFF2-40B4-BE49-F238E27FC236}">
                  <a16:creationId xmlns:a16="http://schemas.microsoft.com/office/drawing/2014/main" id="{23072778-470C-480B-8DC0-FD940D8A2F3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50978" y="3953528"/>
              <a:ext cx="2760199" cy="2763111"/>
            </a:xfrm>
            <a:prstGeom prst="donut">
              <a:avLst>
                <a:gd name="adj" fmla="val 4502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tx1"/>
                </a:solidFill>
              </a:endParaRPr>
            </a:p>
          </p:txBody>
        </p:sp>
      </p:grpSp>
      <p:grpSp>
        <p:nvGrpSpPr>
          <p:cNvPr id="28" name="Gruppo 27">
            <a:extLst>
              <a:ext uri="{FF2B5EF4-FFF2-40B4-BE49-F238E27FC236}">
                <a16:creationId xmlns:a16="http://schemas.microsoft.com/office/drawing/2014/main" id="{1740E465-9196-4561-9C2C-DA5A4013FAC9}"/>
              </a:ext>
            </a:extLst>
          </p:cNvPr>
          <p:cNvGrpSpPr>
            <a:grpSpLocks noChangeAspect="1"/>
          </p:cNvGrpSpPr>
          <p:nvPr/>
        </p:nvGrpSpPr>
        <p:grpSpPr>
          <a:xfrm>
            <a:off x="5888394" y="423205"/>
            <a:ext cx="2711730" cy="2714590"/>
            <a:chOff x="3266612" y="428250"/>
            <a:chExt cx="5995178" cy="6001501"/>
          </a:xfrm>
          <a:solidFill>
            <a:schemeClr val="tx1">
              <a:lumMod val="85000"/>
              <a:lumOff val="15000"/>
            </a:schemeClr>
          </a:solidFill>
        </p:grpSpPr>
        <p:sp>
          <p:nvSpPr>
            <p:cNvPr id="29" name="Ovale 28">
              <a:extLst>
                <a:ext uri="{FF2B5EF4-FFF2-40B4-BE49-F238E27FC236}">
                  <a16:creationId xmlns:a16="http://schemas.microsoft.com/office/drawing/2014/main" id="{3D5A8873-11DC-49C7-802F-30BDA533C8F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534121" y="698922"/>
              <a:ext cx="5460159" cy="5460159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  <a:scene3d>
              <a:camera prst="orthographicFront"/>
              <a:lightRig rig="threePt" dir="t"/>
            </a:scene3d>
            <a:sp3d prstMaterial="clear">
              <a:bevelT w="1371600" h="1371600"/>
              <a:bevelB w="1371600" h="13716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0" name="Cerchio vuoto 29">
              <a:extLst>
                <a:ext uri="{FF2B5EF4-FFF2-40B4-BE49-F238E27FC236}">
                  <a16:creationId xmlns:a16="http://schemas.microsoft.com/office/drawing/2014/main" id="{AC121060-02E2-403C-AAAE-D9D4AB927CB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266612" y="428250"/>
              <a:ext cx="5995178" cy="6001501"/>
            </a:xfrm>
            <a:prstGeom prst="donut">
              <a:avLst>
                <a:gd name="adj" fmla="val 4502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tx1"/>
                </a:solidFill>
              </a:endParaRPr>
            </a:p>
          </p:txBody>
        </p:sp>
      </p:grpSp>
      <p:sp>
        <p:nvSpPr>
          <p:cNvPr id="31" name="CasellaDiTesto 30">
            <a:extLst>
              <a:ext uri="{FF2B5EF4-FFF2-40B4-BE49-F238E27FC236}">
                <a16:creationId xmlns:a16="http://schemas.microsoft.com/office/drawing/2014/main" id="{EE00DEBB-BAEF-4E7C-8D25-4301096157EA}"/>
              </a:ext>
            </a:extLst>
          </p:cNvPr>
          <p:cNvSpPr txBox="1">
            <a:spLocks noChangeAspect="1"/>
          </p:cNvSpPr>
          <p:nvPr/>
        </p:nvSpPr>
        <p:spPr>
          <a:xfrm>
            <a:off x="6830780" y="4284274"/>
            <a:ext cx="2022078" cy="746865"/>
          </a:xfrm>
          <a:prstGeom prst="rect">
            <a:avLst/>
          </a:prstGeom>
          <a:noFill/>
        </p:spPr>
        <p:txBody>
          <a:bodyPr wrap="square">
            <a:prstTxWarp prst="textStop">
              <a:avLst>
                <a:gd name="adj" fmla="val 14286"/>
              </a:avLst>
            </a:prstTxWarp>
            <a:spAutoFit/>
          </a:bodyPr>
          <a:lstStyle/>
          <a:p>
            <a:pPr algn="ctr"/>
            <a:r>
              <a:rPr lang="it-IT">
                <a:latin typeface="Segoe Print" panose="02000600000000000000" pitchFamily="2" charset="0"/>
              </a:rPr>
              <a:t>L</a:t>
            </a:r>
            <a:r>
              <a:rPr lang="it-IT" sz="1800">
                <a:latin typeface="Segoe Print" panose="02000600000000000000" pitchFamily="2" charset="0"/>
              </a:rPr>
              <a:t>ivelli di apprendimento</a:t>
            </a:r>
          </a:p>
        </p:txBody>
      </p:sp>
      <p:grpSp>
        <p:nvGrpSpPr>
          <p:cNvPr id="32" name="Gruppo 31">
            <a:extLst>
              <a:ext uri="{FF2B5EF4-FFF2-40B4-BE49-F238E27FC236}">
                <a16:creationId xmlns:a16="http://schemas.microsoft.com/office/drawing/2014/main" id="{D1CA9FF9-0DAA-4396-BE7D-A31DFEC90424}"/>
              </a:ext>
            </a:extLst>
          </p:cNvPr>
          <p:cNvGrpSpPr>
            <a:grpSpLocks noChangeAspect="1"/>
          </p:cNvGrpSpPr>
          <p:nvPr/>
        </p:nvGrpSpPr>
        <p:grpSpPr>
          <a:xfrm>
            <a:off x="6460045" y="3356606"/>
            <a:ext cx="2711730" cy="2714590"/>
            <a:chOff x="3266612" y="428250"/>
            <a:chExt cx="5995178" cy="6001501"/>
          </a:xfrm>
          <a:solidFill>
            <a:schemeClr val="tx1">
              <a:lumMod val="85000"/>
              <a:lumOff val="15000"/>
            </a:schemeClr>
          </a:solidFill>
        </p:grpSpPr>
        <p:sp>
          <p:nvSpPr>
            <p:cNvPr id="33" name="Ovale 32">
              <a:extLst>
                <a:ext uri="{FF2B5EF4-FFF2-40B4-BE49-F238E27FC236}">
                  <a16:creationId xmlns:a16="http://schemas.microsoft.com/office/drawing/2014/main" id="{7579ED1B-39F2-48DB-B2E1-E65CF75D3AF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534120" y="698922"/>
              <a:ext cx="5460159" cy="5460159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  <a:scene3d>
              <a:camera prst="orthographicFront"/>
              <a:lightRig rig="threePt" dir="t"/>
            </a:scene3d>
            <a:sp3d prstMaterial="clear">
              <a:bevelT w="1371600" h="1371600"/>
              <a:bevelB w="1371600" h="13716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5" name="Cerchio vuoto 34">
              <a:extLst>
                <a:ext uri="{FF2B5EF4-FFF2-40B4-BE49-F238E27FC236}">
                  <a16:creationId xmlns:a16="http://schemas.microsoft.com/office/drawing/2014/main" id="{C0CF69AB-8A44-43BC-A424-11B3AB752C3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266612" y="428250"/>
              <a:ext cx="5995178" cy="6001501"/>
            </a:xfrm>
            <a:prstGeom prst="donut">
              <a:avLst>
                <a:gd name="adj" fmla="val 4502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tx1"/>
                </a:solidFill>
              </a:endParaRPr>
            </a:p>
          </p:txBody>
        </p:sp>
      </p:grpSp>
      <p:sp>
        <p:nvSpPr>
          <p:cNvPr id="36" name="CasellaDiTesto 35">
            <a:extLst>
              <a:ext uri="{FF2B5EF4-FFF2-40B4-BE49-F238E27FC236}">
                <a16:creationId xmlns:a16="http://schemas.microsoft.com/office/drawing/2014/main" id="{FD8BB5BE-1C33-4E28-ACA0-C3CCC7241E4D}"/>
              </a:ext>
            </a:extLst>
          </p:cNvPr>
          <p:cNvSpPr txBox="1">
            <a:spLocks noChangeAspect="1"/>
          </p:cNvSpPr>
          <p:nvPr/>
        </p:nvSpPr>
        <p:spPr>
          <a:xfrm>
            <a:off x="6571159" y="1376219"/>
            <a:ext cx="1346200" cy="706745"/>
          </a:xfrm>
          <a:prstGeom prst="rect">
            <a:avLst/>
          </a:prstGeom>
          <a:noFill/>
        </p:spPr>
        <p:txBody>
          <a:bodyPr wrap="square">
            <a:prstTxWarp prst="textStop">
              <a:avLst>
                <a:gd name="adj" fmla="val 14286"/>
              </a:avLst>
            </a:prstTxWarp>
            <a:spAutoFit/>
          </a:bodyPr>
          <a:lstStyle/>
          <a:p>
            <a:pPr algn="ctr"/>
            <a:r>
              <a:rPr lang="it-IT" sz="1800">
                <a:latin typeface="Segoe Print" panose="02000600000000000000" pitchFamily="2" charset="0"/>
              </a:rPr>
              <a:t>Punteggi generali</a:t>
            </a:r>
          </a:p>
        </p:txBody>
      </p:sp>
      <mc:AlternateContent xmlns:mc="http://schemas.openxmlformats.org/markup-compatibility/2006">
        <mc:Choice xmlns:pslz="http://schemas.microsoft.com/office/powerpoint/2016/slidezoom" Requires="pslz">
          <p:graphicFrame>
            <p:nvGraphicFramePr>
              <p:cNvPr id="3" name="Anteprima della diapositiva 2">
                <a:extLst>
                  <a:ext uri="{FF2B5EF4-FFF2-40B4-BE49-F238E27FC236}">
                    <a16:creationId xmlns:a16="http://schemas.microsoft.com/office/drawing/2014/main" id="{11E8498E-EC83-42E6-AD22-EEB4EE67C80D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774914773"/>
                  </p:ext>
                </p:extLst>
              </p:nvPr>
            </p:nvGraphicFramePr>
            <p:xfrm>
              <a:off x="1940485" y="2550980"/>
              <a:ext cx="1727202" cy="1411877"/>
            </p:xfrm>
            <a:graphic>
              <a:graphicData uri="http://schemas.microsoft.com/office/powerpoint/2016/slidezoom">
                <pslz:sldZm>
                  <pslz:sldZmObj sldId="326" cId="1560020918">
                    <pslz:zmPr id="{656B9A72-22A8-4E2C-9CC5-38523939BBF7}" imageType="cover" transitionDur="1000" showBg="0">
                      <p166:blipFill xmlns:p166="http://schemas.microsoft.com/office/powerpoint/2016/6/main">
                        <a:blip r:embed="rId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1727202" cy="1411877"/>
                        </a:xfrm>
                        <a:prstGeom prst="rect">
                          <a:avLst/>
                        </a:prstGeom>
                      </p166:spPr>
                    </pslz:zmPr>
                  </pslz:sldZmObj>
                </pslz:sldZm>
              </a:graphicData>
            </a:graphic>
          </p:graphicFrame>
        </mc:Choice>
        <mc:Fallback>
          <p:pic>
            <p:nvPicPr>
              <p:cNvPr id="3" name="Anteprima della diapositiva 2">
                <a:hlinkClick r:id="rId3" action="ppaction://hlinksldjump"/>
                <a:extLst>
                  <a:ext uri="{FF2B5EF4-FFF2-40B4-BE49-F238E27FC236}">
                    <a16:creationId xmlns:a16="http://schemas.microsoft.com/office/drawing/2014/main" id="{11E8498E-EC83-42E6-AD22-EEB4EE67C80D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940485" y="2550980"/>
                <a:ext cx="1727202" cy="1411877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slz="http://schemas.microsoft.com/office/powerpoint/2016/slidezoom" Requires="pslz">
          <p:graphicFrame>
            <p:nvGraphicFramePr>
              <p:cNvPr id="5" name="Anteprima della diapositiva 4">
                <a:extLst>
                  <a:ext uri="{FF2B5EF4-FFF2-40B4-BE49-F238E27FC236}">
                    <a16:creationId xmlns:a16="http://schemas.microsoft.com/office/drawing/2014/main" id="{E5D69C0B-9A73-450C-BE15-B17E3F3F6B27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185384243"/>
                  </p:ext>
                </p:extLst>
              </p:nvPr>
            </p:nvGraphicFramePr>
            <p:xfrm>
              <a:off x="6426885" y="1093728"/>
              <a:ext cx="1645695" cy="1345250"/>
            </p:xfrm>
            <a:graphic>
              <a:graphicData uri="http://schemas.microsoft.com/office/powerpoint/2016/slidezoom">
                <pslz:sldZm>
                  <pslz:sldZmObj sldId="306" cId="1426775531">
                    <pslz:zmPr id="{7BC02BD0-23B6-4137-854B-71A89C982785}" imageType="cover" transitionDur="1000" showBg="0">
                      <p166:blipFill xmlns:p166="http://schemas.microsoft.com/office/powerpoint/2016/6/main">
                        <a:blip r:embed="rId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1645695" cy="1345250"/>
                        </a:xfrm>
                        <a:prstGeom prst="rect">
                          <a:avLst/>
                        </a:prstGeom>
                      </p166:spPr>
                    </pslz:zmPr>
                  </pslz:sldZmObj>
                </pslz:sldZm>
              </a:graphicData>
            </a:graphic>
          </p:graphicFrame>
        </mc:Choice>
        <mc:Fallback>
          <p:pic>
            <p:nvPicPr>
              <p:cNvPr id="5" name="Anteprima della diapositiva 4">
                <a:hlinkClick r:id="rId4" action="ppaction://hlinksldjump"/>
                <a:extLst>
                  <a:ext uri="{FF2B5EF4-FFF2-40B4-BE49-F238E27FC236}">
                    <a16:creationId xmlns:a16="http://schemas.microsoft.com/office/drawing/2014/main" id="{E5D69C0B-9A73-450C-BE15-B17E3F3F6B27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426885" y="1093728"/>
                <a:ext cx="1645695" cy="134525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slz="http://schemas.microsoft.com/office/powerpoint/2016/slidezoom" Requires="pslz">
          <p:graphicFrame>
            <p:nvGraphicFramePr>
              <p:cNvPr id="7" name="Anteprima della diapositiva 6">
                <a:extLst>
                  <a:ext uri="{FF2B5EF4-FFF2-40B4-BE49-F238E27FC236}">
                    <a16:creationId xmlns:a16="http://schemas.microsoft.com/office/drawing/2014/main" id="{6C52AEA3-EAAA-4362-83B1-DA6E0B63231E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485621600"/>
                  </p:ext>
                </p:extLst>
              </p:nvPr>
            </p:nvGraphicFramePr>
            <p:xfrm>
              <a:off x="6977991" y="4029320"/>
              <a:ext cx="1668251" cy="1363688"/>
            </p:xfrm>
            <a:graphic>
              <a:graphicData uri="http://schemas.microsoft.com/office/powerpoint/2016/slidezoom">
                <pslz:sldZm>
                  <pslz:sldZmObj sldId="307" cId="4139279734">
                    <pslz:zmPr id="{A02012CF-D883-47CC-95CD-D62DA3DBF489}" imageType="cover" transitionDur="1000" showBg="0">
                      <p166:blipFill xmlns:p166="http://schemas.microsoft.com/office/powerpoint/2016/6/main">
                        <a:blip r:embed="rId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1668251" cy="1363688"/>
                        </a:xfrm>
                        <a:prstGeom prst="rect">
                          <a:avLst/>
                        </a:prstGeom>
                      </p166:spPr>
                    </pslz:zmPr>
                  </pslz:sldZmObj>
                </pslz:sldZm>
              </a:graphicData>
            </a:graphic>
          </p:graphicFrame>
        </mc:Choice>
        <mc:Fallback>
          <p:pic>
            <p:nvPicPr>
              <p:cNvPr id="7" name="Anteprima della diapositiva 6">
                <a:hlinkClick r:id="rId5" action="ppaction://hlinksldjump"/>
                <a:extLst>
                  <a:ext uri="{FF2B5EF4-FFF2-40B4-BE49-F238E27FC236}">
                    <a16:creationId xmlns:a16="http://schemas.microsoft.com/office/drawing/2014/main" id="{6C52AEA3-EAAA-4362-83B1-DA6E0B63231E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977991" y="4029320"/>
                <a:ext cx="1668251" cy="1363688"/>
              </a:xfrm>
              <a:prstGeom prst="rect">
                <a:avLst/>
              </a:prstGeom>
            </p:spPr>
          </p:pic>
        </mc:Fallback>
      </mc:AlternateContent>
      <p:sp>
        <p:nvSpPr>
          <p:cNvPr id="27" name="CasellaDiTesto 26">
            <a:extLst>
              <a:ext uri="{FF2B5EF4-FFF2-40B4-BE49-F238E27FC236}">
                <a16:creationId xmlns:a16="http://schemas.microsoft.com/office/drawing/2014/main" id="{036A3B98-85D1-4806-80C1-ACA292335C89}"/>
              </a:ext>
            </a:extLst>
          </p:cNvPr>
          <p:cNvSpPr txBox="1">
            <a:spLocks noChangeAspect="1"/>
          </p:cNvSpPr>
          <p:nvPr/>
        </p:nvSpPr>
        <p:spPr>
          <a:xfrm>
            <a:off x="2161790" y="2984227"/>
            <a:ext cx="1313260" cy="545383"/>
          </a:xfrm>
          <a:prstGeom prst="rect">
            <a:avLst/>
          </a:prstGeom>
          <a:noFill/>
        </p:spPr>
        <p:txBody>
          <a:bodyPr wrap="square">
            <a:prstTxWarp prst="textStop">
              <a:avLst>
                <a:gd name="adj" fmla="val 14286"/>
              </a:avLst>
            </a:prstTxWarp>
            <a:spAutoFit/>
          </a:bodyPr>
          <a:lstStyle/>
          <a:p>
            <a:pPr algn="ctr"/>
            <a:r>
              <a:rPr lang="it-IT" sz="1800">
                <a:latin typeface="Segoe Print" panose="02000600000000000000" pitchFamily="2" charset="0"/>
              </a:rPr>
              <a:t>OMISSIS</a:t>
            </a:r>
          </a:p>
        </p:txBody>
      </p:sp>
    </p:spTree>
    <p:extLst>
      <p:ext uri="{BB962C8B-B14F-4D97-AF65-F5344CB8AC3E}">
        <p14:creationId xmlns:p14="http://schemas.microsoft.com/office/powerpoint/2010/main" val="57730539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ttangolo 24">
            <a:extLst>
              <a:ext uri="{FF2B5EF4-FFF2-40B4-BE49-F238E27FC236}">
                <a16:creationId xmlns:a16="http://schemas.microsoft.com/office/drawing/2014/main" id="{37477303-F348-4714-9E8E-FD987C70CFF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12006502-8E6A-4458-8BC2-95D4C43AE3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8251914"/>
              </p:ext>
            </p:extLst>
          </p:nvPr>
        </p:nvGraphicFramePr>
        <p:xfrm>
          <a:off x="138791" y="403"/>
          <a:ext cx="11914417" cy="685132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649187">
                  <a:extLst>
                    <a:ext uri="{9D8B030D-6E8A-4147-A177-3AD203B41FA5}">
                      <a16:colId xmlns:a16="http://schemas.microsoft.com/office/drawing/2014/main" val="4057865429"/>
                    </a:ext>
                  </a:extLst>
                </a:gridCol>
                <a:gridCol w="2177143">
                  <a:extLst>
                    <a:ext uri="{9D8B030D-6E8A-4147-A177-3AD203B41FA5}">
                      <a16:colId xmlns:a16="http://schemas.microsoft.com/office/drawing/2014/main" val="2456361952"/>
                    </a:ext>
                  </a:extLst>
                </a:gridCol>
                <a:gridCol w="2696029">
                  <a:extLst>
                    <a:ext uri="{9D8B030D-6E8A-4147-A177-3AD203B41FA5}">
                      <a16:colId xmlns:a16="http://schemas.microsoft.com/office/drawing/2014/main" val="1246928854"/>
                    </a:ext>
                  </a:extLst>
                </a:gridCol>
                <a:gridCol w="2696029">
                  <a:extLst>
                    <a:ext uri="{9D8B030D-6E8A-4147-A177-3AD203B41FA5}">
                      <a16:colId xmlns:a16="http://schemas.microsoft.com/office/drawing/2014/main" val="341335712"/>
                    </a:ext>
                  </a:extLst>
                </a:gridCol>
                <a:gridCol w="2696029">
                  <a:extLst>
                    <a:ext uri="{9D8B030D-6E8A-4147-A177-3AD203B41FA5}">
                      <a16:colId xmlns:a16="http://schemas.microsoft.com/office/drawing/2014/main" val="561693737"/>
                    </a:ext>
                  </a:extLst>
                </a:gridCol>
              </a:tblGrid>
              <a:tr h="338766">
                <a:tc gridSpan="5">
                  <a:txBody>
                    <a:bodyPr/>
                    <a:lstStyle/>
                    <a:p>
                      <a:pPr algn="ctr"/>
                      <a:r>
                        <a:rPr lang="it-IT" sz="1600">
                          <a:solidFill>
                            <a:schemeClr val="tx1"/>
                          </a:solidFill>
                          <a:latin typeface="+mn-lt"/>
                        </a:rPr>
                        <a:t>Punteggi generali - Altri Licei (diversi da scientifici, classici e linguistici)</a:t>
                      </a: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46064829"/>
                  </a:ext>
                </a:extLst>
              </a:tr>
              <a:tr h="739126">
                <a:tc>
                  <a:txBody>
                    <a:bodyPr/>
                    <a:lstStyle/>
                    <a:p>
                      <a:pPr algn="ctr"/>
                      <a:r>
                        <a:rPr lang="it-IT" sz="2000" b="1">
                          <a:solidFill>
                            <a:schemeClr val="tx1"/>
                          </a:solidFill>
                          <a:latin typeface="+mn-lt"/>
                        </a:rPr>
                        <a:t>OMISSIS</a:t>
                      </a:r>
                      <a:endParaRPr lang="it-IT" sz="12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Esiti degli studenti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nella stessa scala del rapporto nazionale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Lombardia (203,8)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Nord ovest (200,8)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Italia (188,9)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00804956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ITALIANO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226,1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86223323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SOPS050001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204,9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35242013"/>
                  </a:ext>
                </a:extLst>
              </a:tr>
              <a:tr h="338766"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b="1">
                          <a:solidFill>
                            <a:schemeClr val="tx1"/>
                          </a:solidFill>
                          <a:latin typeface="+mn-lt"/>
                        </a:rPr>
                        <a:t>Punteggi generali - Altri Licei (diversi da scientifici)</a:t>
                      </a: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64041501"/>
                  </a:ext>
                </a:extLst>
              </a:tr>
              <a:tr h="523548">
                <a:tc>
                  <a:txBody>
                    <a:bodyPr/>
                    <a:lstStyle/>
                    <a:p>
                      <a:pPr algn="ctr"/>
                      <a:endParaRPr lang="it-IT" sz="14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Esiti degli studenti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nella stessa scala …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Lombardia (199,6)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Nord ovest (197,1)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Italia (186,8)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23237660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MATEMATICA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202,2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55600526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SOPS050001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202,9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22659283"/>
                  </a:ext>
                </a:extLst>
              </a:tr>
              <a:tr h="338766">
                <a:tc gridSpan="5">
                  <a:txBody>
                    <a:bodyPr/>
                    <a:lstStyle/>
                    <a:p>
                      <a:pPr algn="ctr"/>
                      <a:r>
                        <a:rPr lang="it-IT" sz="1600" b="1">
                          <a:solidFill>
                            <a:schemeClr val="tx1"/>
                          </a:solidFill>
                          <a:latin typeface="+mn-lt"/>
                        </a:rPr>
                        <a:t>Punteggi generali - Altri Licei (diversi da scientifici, classici e linguistici)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it-IT" sz="14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15826594"/>
                  </a:ext>
                </a:extLst>
              </a:tr>
              <a:tr h="523548">
                <a:tc>
                  <a:txBody>
                    <a:bodyPr/>
                    <a:lstStyle/>
                    <a:p>
                      <a:pPr algn="ctr"/>
                      <a:endParaRPr lang="it-IT" sz="14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Esiti degli studenti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nella stessa scala …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Lombardia (R. 213,8 – L. 224,0)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Nord ovest (R. 210,6 – L. 220,7)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Italia (R. 199,8 – L. 205,2)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88043723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INGLESE reading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223,0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12384570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SOPS050001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209,2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10849845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INGLESE listening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229,7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52301333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SOPS050001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221,3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2658107"/>
                  </a:ext>
                </a:extLst>
              </a:tr>
              <a:tr h="288000"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>
                          <a:latin typeface="+mn-lt"/>
                        </a:rPr>
                        <a:t>     significativamente inferiore -       non significativamente differente -       significativamente superiore</a:t>
                      </a: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4759293"/>
                  </a:ext>
                </a:extLst>
              </a:tr>
            </a:tbl>
          </a:graphicData>
        </a:graphic>
      </p:graphicFrame>
      <p:sp>
        <p:nvSpPr>
          <p:cNvPr id="31" name="Ovale 30">
            <a:extLst>
              <a:ext uri="{FF2B5EF4-FFF2-40B4-BE49-F238E27FC236}">
                <a16:creationId xmlns:a16="http://schemas.microsoft.com/office/drawing/2014/main" id="{D3F66D2B-DAA7-41DB-AF28-368072BD1A1C}"/>
              </a:ext>
            </a:extLst>
          </p:cNvPr>
          <p:cNvSpPr>
            <a:spLocks noChangeAspect="1"/>
          </p:cNvSpPr>
          <p:nvPr/>
        </p:nvSpPr>
        <p:spPr>
          <a:xfrm>
            <a:off x="219987" y="6617015"/>
            <a:ext cx="132922" cy="1440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2" name="Ovale 31">
            <a:extLst>
              <a:ext uri="{FF2B5EF4-FFF2-40B4-BE49-F238E27FC236}">
                <a16:creationId xmlns:a16="http://schemas.microsoft.com/office/drawing/2014/main" id="{01F6D84B-8FA5-4C37-B457-0CD1CADF9D21}"/>
              </a:ext>
            </a:extLst>
          </p:cNvPr>
          <p:cNvSpPr>
            <a:spLocks noChangeAspect="1"/>
          </p:cNvSpPr>
          <p:nvPr/>
        </p:nvSpPr>
        <p:spPr>
          <a:xfrm>
            <a:off x="2538981" y="6617015"/>
            <a:ext cx="132922" cy="14400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3" name="Ovale 32">
            <a:extLst>
              <a:ext uri="{FF2B5EF4-FFF2-40B4-BE49-F238E27FC236}">
                <a16:creationId xmlns:a16="http://schemas.microsoft.com/office/drawing/2014/main" id="{323165B9-CA9A-4E69-8A31-C9993B198C75}"/>
              </a:ext>
            </a:extLst>
          </p:cNvPr>
          <p:cNvSpPr>
            <a:spLocks noChangeAspect="1"/>
          </p:cNvSpPr>
          <p:nvPr/>
        </p:nvSpPr>
        <p:spPr>
          <a:xfrm>
            <a:off x="5328278" y="6617015"/>
            <a:ext cx="132922" cy="14400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9" name="Immagine 18">
            <a:extLst>
              <a:ext uri="{FF2B5EF4-FFF2-40B4-BE49-F238E27FC236}">
                <a16:creationId xmlns:a16="http://schemas.microsoft.com/office/drawing/2014/main" id="{0493E272-832C-4708-A1DB-566263F05A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8601" y="1561323"/>
            <a:ext cx="841905" cy="468000"/>
          </a:xfrm>
          <a:prstGeom prst="rect">
            <a:avLst/>
          </a:prstGeom>
        </p:spPr>
      </p:pic>
      <p:pic>
        <p:nvPicPr>
          <p:cNvPr id="22" name="Immagine 21">
            <a:extLst>
              <a:ext uri="{FF2B5EF4-FFF2-40B4-BE49-F238E27FC236}">
                <a16:creationId xmlns:a16="http://schemas.microsoft.com/office/drawing/2014/main" id="{0BFF2CCF-86DC-4C81-9925-18068988CA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9699" y="1561323"/>
            <a:ext cx="841905" cy="468000"/>
          </a:xfrm>
          <a:prstGeom prst="rect">
            <a:avLst/>
          </a:prstGeom>
        </p:spPr>
      </p:pic>
      <p:pic>
        <p:nvPicPr>
          <p:cNvPr id="23" name="Immagine 22">
            <a:extLst>
              <a:ext uri="{FF2B5EF4-FFF2-40B4-BE49-F238E27FC236}">
                <a16:creationId xmlns:a16="http://schemas.microsoft.com/office/drawing/2014/main" id="{446944B8-7CE4-49A1-948D-5DD7347BF1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3726" y="1561323"/>
            <a:ext cx="841905" cy="468000"/>
          </a:xfrm>
          <a:prstGeom prst="rect">
            <a:avLst/>
          </a:prstGeom>
        </p:spPr>
      </p:pic>
      <p:pic>
        <p:nvPicPr>
          <p:cNvPr id="38" name="Immagine 37">
            <a:extLst>
              <a:ext uri="{FF2B5EF4-FFF2-40B4-BE49-F238E27FC236}">
                <a16:creationId xmlns:a16="http://schemas.microsoft.com/office/drawing/2014/main" id="{EEABE1A7-A1C4-4DBB-8856-0DDCA09EE8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5066" y="2891458"/>
            <a:ext cx="841905" cy="468000"/>
          </a:xfrm>
          <a:prstGeom prst="rect">
            <a:avLst/>
          </a:prstGeom>
        </p:spPr>
      </p:pic>
      <p:pic>
        <p:nvPicPr>
          <p:cNvPr id="39" name="Immagine 38">
            <a:extLst>
              <a:ext uri="{FF2B5EF4-FFF2-40B4-BE49-F238E27FC236}">
                <a16:creationId xmlns:a16="http://schemas.microsoft.com/office/drawing/2014/main" id="{46931903-F841-4173-8B64-03F11B4C8A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6164" y="2891458"/>
            <a:ext cx="841905" cy="468000"/>
          </a:xfrm>
          <a:prstGeom prst="rect">
            <a:avLst/>
          </a:prstGeom>
        </p:spPr>
      </p:pic>
      <p:pic>
        <p:nvPicPr>
          <p:cNvPr id="40" name="Immagine 39">
            <a:extLst>
              <a:ext uri="{FF2B5EF4-FFF2-40B4-BE49-F238E27FC236}">
                <a16:creationId xmlns:a16="http://schemas.microsoft.com/office/drawing/2014/main" id="{0B580A69-7F53-413A-845F-15A2EB5575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191" y="2891458"/>
            <a:ext cx="841905" cy="468000"/>
          </a:xfrm>
          <a:prstGeom prst="rect">
            <a:avLst/>
          </a:prstGeom>
        </p:spPr>
      </p:pic>
      <p:pic>
        <p:nvPicPr>
          <p:cNvPr id="41" name="Immagine 40">
            <a:extLst>
              <a:ext uri="{FF2B5EF4-FFF2-40B4-BE49-F238E27FC236}">
                <a16:creationId xmlns:a16="http://schemas.microsoft.com/office/drawing/2014/main" id="{FAD37799-26A7-4DC0-86E7-0EE80968B7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5066" y="3373430"/>
            <a:ext cx="841905" cy="468000"/>
          </a:xfrm>
          <a:prstGeom prst="rect">
            <a:avLst/>
          </a:prstGeom>
        </p:spPr>
      </p:pic>
      <p:pic>
        <p:nvPicPr>
          <p:cNvPr id="42" name="Immagine 41">
            <a:extLst>
              <a:ext uri="{FF2B5EF4-FFF2-40B4-BE49-F238E27FC236}">
                <a16:creationId xmlns:a16="http://schemas.microsoft.com/office/drawing/2014/main" id="{68E38D86-2363-4883-A4B1-DD12A21EC2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6164" y="3373430"/>
            <a:ext cx="841905" cy="468000"/>
          </a:xfrm>
          <a:prstGeom prst="rect">
            <a:avLst/>
          </a:prstGeom>
        </p:spPr>
      </p:pic>
      <p:pic>
        <p:nvPicPr>
          <p:cNvPr id="43" name="Immagine 42">
            <a:extLst>
              <a:ext uri="{FF2B5EF4-FFF2-40B4-BE49-F238E27FC236}">
                <a16:creationId xmlns:a16="http://schemas.microsoft.com/office/drawing/2014/main" id="{67D31FF4-D154-4309-9796-7822C5B7468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191" y="3373430"/>
            <a:ext cx="841905" cy="468000"/>
          </a:xfrm>
          <a:prstGeom prst="rect">
            <a:avLst/>
          </a:prstGeom>
        </p:spPr>
      </p:pic>
      <p:pic>
        <p:nvPicPr>
          <p:cNvPr id="26" name="Immagine 25">
            <a:extLst>
              <a:ext uri="{FF2B5EF4-FFF2-40B4-BE49-F238E27FC236}">
                <a16:creationId xmlns:a16="http://schemas.microsoft.com/office/drawing/2014/main" id="{19A0596D-46EA-4F9E-A2EE-92C03FD012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5066" y="4676743"/>
            <a:ext cx="841905" cy="468000"/>
          </a:xfrm>
          <a:prstGeom prst="rect">
            <a:avLst/>
          </a:prstGeom>
        </p:spPr>
      </p:pic>
      <p:pic>
        <p:nvPicPr>
          <p:cNvPr id="27" name="Immagine 26">
            <a:extLst>
              <a:ext uri="{FF2B5EF4-FFF2-40B4-BE49-F238E27FC236}">
                <a16:creationId xmlns:a16="http://schemas.microsoft.com/office/drawing/2014/main" id="{F00D7844-2C43-485B-8B8D-43556C26BD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6164" y="4676743"/>
            <a:ext cx="841905" cy="468000"/>
          </a:xfrm>
          <a:prstGeom prst="rect">
            <a:avLst/>
          </a:prstGeom>
        </p:spPr>
      </p:pic>
      <p:pic>
        <p:nvPicPr>
          <p:cNvPr id="28" name="Immagine 27">
            <a:extLst>
              <a:ext uri="{FF2B5EF4-FFF2-40B4-BE49-F238E27FC236}">
                <a16:creationId xmlns:a16="http://schemas.microsoft.com/office/drawing/2014/main" id="{BCD46D7A-559A-4058-9004-C9B1B69D58C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191" y="4676743"/>
            <a:ext cx="841905" cy="468000"/>
          </a:xfrm>
          <a:prstGeom prst="rect">
            <a:avLst/>
          </a:prstGeom>
        </p:spPr>
      </p:pic>
      <p:pic>
        <p:nvPicPr>
          <p:cNvPr id="36" name="Immagine 35">
            <a:extLst>
              <a:ext uri="{FF2B5EF4-FFF2-40B4-BE49-F238E27FC236}">
                <a16:creationId xmlns:a16="http://schemas.microsoft.com/office/drawing/2014/main" id="{CFCC762E-2100-45A2-8D2E-65B3F30389C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5066" y="5605935"/>
            <a:ext cx="841905" cy="468000"/>
          </a:xfrm>
          <a:prstGeom prst="rect">
            <a:avLst/>
          </a:prstGeom>
        </p:spPr>
      </p:pic>
      <p:pic>
        <p:nvPicPr>
          <p:cNvPr id="37" name="Immagine 36">
            <a:extLst>
              <a:ext uri="{FF2B5EF4-FFF2-40B4-BE49-F238E27FC236}">
                <a16:creationId xmlns:a16="http://schemas.microsoft.com/office/drawing/2014/main" id="{78C74A61-56B6-4C28-BDB1-0C3C5B8A58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6164" y="5605935"/>
            <a:ext cx="841905" cy="468000"/>
          </a:xfrm>
          <a:prstGeom prst="rect">
            <a:avLst/>
          </a:prstGeom>
        </p:spPr>
      </p:pic>
      <p:pic>
        <p:nvPicPr>
          <p:cNvPr id="44" name="Immagine 43">
            <a:extLst>
              <a:ext uri="{FF2B5EF4-FFF2-40B4-BE49-F238E27FC236}">
                <a16:creationId xmlns:a16="http://schemas.microsoft.com/office/drawing/2014/main" id="{5D57AF03-9416-4380-B74A-23A2366FE5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191" y="5605935"/>
            <a:ext cx="841905" cy="468000"/>
          </a:xfrm>
          <a:prstGeom prst="rect">
            <a:avLst/>
          </a:prstGeom>
        </p:spPr>
      </p:pic>
      <p:pic>
        <p:nvPicPr>
          <p:cNvPr id="49" name="Immagine 48">
            <a:extLst>
              <a:ext uri="{FF2B5EF4-FFF2-40B4-BE49-F238E27FC236}">
                <a16:creationId xmlns:a16="http://schemas.microsoft.com/office/drawing/2014/main" id="{50CE4DC7-811D-4F86-B98A-4981B7DA44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5066" y="1062770"/>
            <a:ext cx="841905" cy="468000"/>
          </a:xfrm>
          <a:prstGeom prst="rect">
            <a:avLst/>
          </a:prstGeom>
        </p:spPr>
      </p:pic>
      <p:pic>
        <p:nvPicPr>
          <p:cNvPr id="51" name="Immagine 50">
            <a:extLst>
              <a:ext uri="{FF2B5EF4-FFF2-40B4-BE49-F238E27FC236}">
                <a16:creationId xmlns:a16="http://schemas.microsoft.com/office/drawing/2014/main" id="{63A34666-71B8-4582-8F3C-5936178FC11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6164" y="1062770"/>
            <a:ext cx="841905" cy="468000"/>
          </a:xfrm>
          <a:prstGeom prst="rect">
            <a:avLst/>
          </a:prstGeom>
        </p:spPr>
      </p:pic>
      <p:pic>
        <p:nvPicPr>
          <p:cNvPr id="52" name="Immagine 51">
            <a:extLst>
              <a:ext uri="{FF2B5EF4-FFF2-40B4-BE49-F238E27FC236}">
                <a16:creationId xmlns:a16="http://schemas.microsoft.com/office/drawing/2014/main" id="{3912B522-781E-4C4D-893E-E530A143B9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191" y="1062770"/>
            <a:ext cx="841905" cy="468000"/>
          </a:xfrm>
          <a:prstGeom prst="rect">
            <a:avLst/>
          </a:prstGeom>
        </p:spPr>
      </p:pic>
      <p:pic>
        <p:nvPicPr>
          <p:cNvPr id="34" name="Immagine 33">
            <a:extLst>
              <a:ext uri="{FF2B5EF4-FFF2-40B4-BE49-F238E27FC236}">
                <a16:creationId xmlns:a16="http://schemas.microsoft.com/office/drawing/2014/main" id="{37D77E90-3731-4D6C-BE96-3D87A368DC5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5066" y="6091045"/>
            <a:ext cx="841905" cy="468000"/>
          </a:xfrm>
          <a:prstGeom prst="rect">
            <a:avLst/>
          </a:prstGeom>
        </p:spPr>
      </p:pic>
      <p:pic>
        <p:nvPicPr>
          <p:cNvPr id="48" name="Immagine 47">
            <a:extLst>
              <a:ext uri="{FF2B5EF4-FFF2-40B4-BE49-F238E27FC236}">
                <a16:creationId xmlns:a16="http://schemas.microsoft.com/office/drawing/2014/main" id="{6CD5EDF9-9C67-4C56-A0D7-003794C18A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6164" y="6091045"/>
            <a:ext cx="841905" cy="468000"/>
          </a:xfrm>
          <a:prstGeom prst="rect">
            <a:avLst/>
          </a:prstGeom>
        </p:spPr>
      </p:pic>
      <p:pic>
        <p:nvPicPr>
          <p:cNvPr id="50" name="Immagine 49">
            <a:extLst>
              <a:ext uri="{FF2B5EF4-FFF2-40B4-BE49-F238E27FC236}">
                <a16:creationId xmlns:a16="http://schemas.microsoft.com/office/drawing/2014/main" id="{2149E062-4B5F-48E7-9FFC-547EB3EBA65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191" y="6091045"/>
            <a:ext cx="841905" cy="468000"/>
          </a:xfrm>
          <a:prstGeom prst="rect">
            <a:avLst/>
          </a:prstGeom>
        </p:spPr>
      </p:pic>
      <p:pic>
        <p:nvPicPr>
          <p:cNvPr id="53" name="Immagine 52">
            <a:extLst>
              <a:ext uri="{FF2B5EF4-FFF2-40B4-BE49-F238E27FC236}">
                <a16:creationId xmlns:a16="http://schemas.microsoft.com/office/drawing/2014/main" id="{9B77E144-4F4C-413D-8640-7F3EC6DEAA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5066" y="5160285"/>
            <a:ext cx="841905" cy="468000"/>
          </a:xfrm>
          <a:prstGeom prst="rect">
            <a:avLst/>
          </a:prstGeom>
        </p:spPr>
      </p:pic>
      <p:pic>
        <p:nvPicPr>
          <p:cNvPr id="54" name="Immagine 53">
            <a:extLst>
              <a:ext uri="{FF2B5EF4-FFF2-40B4-BE49-F238E27FC236}">
                <a16:creationId xmlns:a16="http://schemas.microsoft.com/office/drawing/2014/main" id="{8FE04569-1485-4870-A2C3-4A9646C20DA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191" y="5160285"/>
            <a:ext cx="841905" cy="468000"/>
          </a:xfrm>
          <a:prstGeom prst="rect">
            <a:avLst/>
          </a:prstGeom>
        </p:spPr>
      </p:pic>
      <p:pic>
        <p:nvPicPr>
          <p:cNvPr id="55" name="Immagine 54">
            <a:extLst>
              <a:ext uri="{FF2B5EF4-FFF2-40B4-BE49-F238E27FC236}">
                <a16:creationId xmlns:a16="http://schemas.microsoft.com/office/drawing/2014/main" id="{F442956E-CF3A-4571-8C61-5558880361B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9093" y="5160285"/>
            <a:ext cx="841905" cy="46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677553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ttangolo 24">
            <a:extLst>
              <a:ext uri="{FF2B5EF4-FFF2-40B4-BE49-F238E27FC236}">
                <a16:creationId xmlns:a16="http://schemas.microsoft.com/office/drawing/2014/main" id="{37477303-F348-4714-9E8E-FD987C70CFF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aphicFrame>
        <p:nvGraphicFramePr>
          <p:cNvPr id="34" name="Tabella 33">
            <a:extLst>
              <a:ext uri="{FF2B5EF4-FFF2-40B4-BE49-F238E27FC236}">
                <a16:creationId xmlns:a16="http://schemas.microsoft.com/office/drawing/2014/main" id="{8C9B3CF1-F070-4075-8166-E9F18D75AD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2224613"/>
              </p:ext>
            </p:extLst>
          </p:nvPr>
        </p:nvGraphicFramePr>
        <p:xfrm>
          <a:off x="136071" y="102471"/>
          <a:ext cx="11919858" cy="31492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13164">
                  <a:extLst>
                    <a:ext uri="{9D8B030D-6E8A-4147-A177-3AD203B41FA5}">
                      <a16:colId xmlns:a16="http://schemas.microsoft.com/office/drawing/2014/main" val="2944020019"/>
                    </a:ext>
                  </a:extLst>
                </a:gridCol>
                <a:gridCol w="1197429">
                  <a:extLst>
                    <a:ext uri="{9D8B030D-6E8A-4147-A177-3AD203B41FA5}">
                      <a16:colId xmlns:a16="http://schemas.microsoft.com/office/drawing/2014/main" val="79365766"/>
                    </a:ext>
                  </a:extLst>
                </a:gridCol>
                <a:gridCol w="1761853">
                  <a:extLst>
                    <a:ext uri="{9D8B030D-6E8A-4147-A177-3AD203B41FA5}">
                      <a16:colId xmlns:a16="http://schemas.microsoft.com/office/drawing/2014/main" val="4129911090"/>
                    </a:ext>
                  </a:extLst>
                </a:gridCol>
                <a:gridCol w="1761853">
                  <a:extLst>
                    <a:ext uri="{9D8B030D-6E8A-4147-A177-3AD203B41FA5}">
                      <a16:colId xmlns:a16="http://schemas.microsoft.com/office/drawing/2014/main" val="1567833803"/>
                    </a:ext>
                  </a:extLst>
                </a:gridCol>
                <a:gridCol w="1761853">
                  <a:extLst>
                    <a:ext uri="{9D8B030D-6E8A-4147-A177-3AD203B41FA5}">
                      <a16:colId xmlns:a16="http://schemas.microsoft.com/office/drawing/2014/main" val="291230167"/>
                    </a:ext>
                  </a:extLst>
                </a:gridCol>
                <a:gridCol w="1761853">
                  <a:extLst>
                    <a:ext uri="{9D8B030D-6E8A-4147-A177-3AD203B41FA5}">
                      <a16:colId xmlns:a16="http://schemas.microsoft.com/office/drawing/2014/main" val="1988389916"/>
                    </a:ext>
                  </a:extLst>
                </a:gridCol>
                <a:gridCol w="1761853">
                  <a:extLst>
                    <a:ext uri="{9D8B030D-6E8A-4147-A177-3AD203B41FA5}">
                      <a16:colId xmlns:a16="http://schemas.microsoft.com/office/drawing/2014/main" val="744706569"/>
                    </a:ext>
                  </a:extLst>
                </a:gridCol>
              </a:tblGrid>
              <a:tr h="397992">
                <a:tc gridSpan="7">
                  <a:txBody>
                    <a:bodyPr/>
                    <a:lstStyle/>
                    <a:p>
                      <a:pPr algn="ctr"/>
                      <a:r>
                        <a:rPr lang="it-IT" sz="2000">
                          <a:solidFill>
                            <a:schemeClr val="tx1"/>
                          </a:solidFill>
                        </a:rPr>
                        <a:t>Distribuzione degli studenti nei livelli di apprendimento</a:t>
                      </a:r>
                      <a:endParaRPr lang="it-IT" sz="20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3653957"/>
                  </a:ext>
                </a:extLst>
              </a:tr>
              <a:tr h="524335">
                <a:tc>
                  <a:txBody>
                    <a:bodyPr/>
                    <a:lstStyle/>
                    <a:p>
                      <a:pPr algn="ctr"/>
                      <a:endParaRPr lang="it-IT" sz="14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/>
                        <a:t>Materia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/>
                        <a:t>Studenti</a:t>
                      </a:r>
                    </a:p>
                    <a:p>
                      <a:pPr algn="ctr"/>
                      <a:r>
                        <a:rPr lang="it-IT" sz="1400" b="1"/>
                        <a:t>a livello 1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/>
                        <a:t>Studenti</a:t>
                      </a:r>
                    </a:p>
                    <a:p>
                      <a:pPr algn="ctr"/>
                      <a:r>
                        <a:rPr lang="it-IT" sz="1400" b="1"/>
                        <a:t>a livello 2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/>
                        <a:t>Studenti</a:t>
                      </a:r>
                    </a:p>
                    <a:p>
                      <a:pPr algn="ctr"/>
                      <a:r>
                        <a:rPr lang="it-IT" sz="1400" b="1"/>
                        <a:t>a livello 3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/>
                        <a:t>Studenti</a:t>
                      </a:r>
                    </a:p>
                    <a:p>
                      <a:pPr algn="ctr"/>
                      <a:r>
                        <a:rPr lang="it-IT" sz="1400" b="1"/>
                        <a:t>a livello 4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/>
                        <a:t>Studenti</a:t>
                      </a:r>
                    </a:p>
                    <a:p>
                      <a:pPr algn="ctr"/>
                      <a:r>
                        <a:rPr lang="it-IT" sz="1400" b="1"/>
                        <a:t>a livello 5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43048503"/>
                  </a:ext>
                </a:extLst>
              </a:tr>
              <a:tr h="336236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OMISSIS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/>
                        <a:t>ITALIANO</a:t>
                      </a:r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(0,0%)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(5,0%)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(35,0%)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(30,0%)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(30,0%)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468404980"/>
                  </a:ext>
                </a:extLst>
              </a:tr>
              <a:tr h="336236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OMISSIS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/>
                        <a:t>MATEMATICA</a:t>
                      </a:r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(15,8%)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(26,3%)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(10,5%)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(31,6%)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(15,8%)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65392956"/>
                  </a:ext>
                </a:extLst>
              </a:tr>
              <a:tr h="336236">
                <a:tc>
                  <a:txBody>
                    <a:bodyPr/>
                    <a:lstStyle/>
                    <a:p>
                      <a:pPr algn="ctr"/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latin typeface="+mn-lt"/>
                        </a:rPr>
                        <a:t>Studenti che non raggiungono liv. B1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latin typeface="+mn-lt"/>
                        </a:rPr>
                        <a:t>Studenti</a:t>
                      </a:r>
                    </a:p>
                    <a:p>
                      <a:pPr algn="ctr"/>
                      <a:r>
                        <a:rPr lang="it-IT" sz="1400" b="1">
                          <a:latin typeface="+mn-lt"/>
                        </a:rPr>
                        <a:t>a livello B1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latin typeface="+mn-lt"/>
                        </a:rPr>
                        <a:t>Studenti</a:t>
                      </a:r>
                    </a:p>
                    <a:p>
                      <a:pPr algn="ctr"/>
                      <a:r>
                        <a:rPr lang="it-IT" sz="1400" b="1">
                          <a:latin typeface="+mn-lt"/>
                        </a:rPr>
                        <a:t>a livello B2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080794382"/>
                  </a:ext>
                </a:extLst>
              </a:tr>
              <a:tr h="336236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OMISSIS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0">
                          <a:solidFill>
                            <a:schemeClr val="tx1"/>
                          </a:solidFill>
                          <a:latin typeface="+mn-lt"/>
                        </a:rPr>
                        <a:t>INGLESE reading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(0,0%)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(25,0%)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(75,0%)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228086085"/>
                  </a:ext>
                </a:extLst>
              </a:tr>
              <a:tr h="336236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OMISSIS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0">
                          <a:solidFill>
                            <a:schemeClr val="tx1"/>
                          </a:solidFill>
                          <a:latin typeface="+mn-lt"/>
                        </a:rPr>
                        <a:t>INGLESE listening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(0,0%)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(35,0%)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(65,0%)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8559459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927973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ttangolo 23">
            <a:extLst>
              <a:ext uri="{FF2B5EF4-FFF2-40B4-BE49-F238E27FC236}">
                <a16:creationId xmlns:a16="http://schemas.microsoft.com/office/drawing/2014/main" id="{FE2CFB2C-C740-4DD2-B392-F8FBB6830B05}"/>
              </a:ext>
            </a:extLst>
          </p:cNvPr>
          <p:cNvSpPr/>
          <p:nvPr/>
        </p:nvSpPr>
        <p:spPr>
          <a:xfrm>
            <a:off x="-6344" y="0"/>
            <a:ext cx="12192000" cy="685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" name="Freccia a sinistra 13">
            <a:extLst>
              <a:ext uri="{FF2B5EF4-FFF2-40B4-BE49-F238E27FC236}">
                <a16:creationId xmlns:a16="http://schemas.microsoft.com/office/drawing/2014/main" id="{FD9D9E51-6222-4187-B3D1-609378ACD07C}"/>
              </a:ext>
            </a:extLst>
          </p:cNvPr>
          <p:cNvSpPr/>
          <p:nvPr/>
        </p:nvSpPr>
        <p:spPr>
          <a:xfrm rot="9487655">
            <a:off x="4272835" y="2138591"/>
            <a:ext cx="1654443" cy="589830"/>
          </a:xfrm>
          <a:prstGeom prst="leftArrow">
            <a:avLst>
              <a:gd name="adj1" fmla="val 67384"/>
              <a:gd name="adj2" fmla="val 50000"/>
            </a:avLst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Freccia a sinistra 14">
            <a:extLst>
              <a:ext uri="{FF2B5EF4-FFF2-40B4-BE49-F238E27FC236}">
                <a16:creationId xmlns:a16="http://schemas.microsoft.com/office/drawing/2014/main" id="{D12C499D-F2A6-498F-AE58-A0AB7F75B655}"/>
              </a:ext>
            </a:extLst>
          </p:cNvPr>
          <p:cNvSpPr/>
          <p:nvPr/>
        </p:nvSpPr>
        <p:spPr>
          <a:xfrm rot="12057267">
            <a:off x="4254954" y="3873875"/>
            <a:ext cx="2208489" cy="589830"/>
          </a:xfrm>
          <a:prstGeom prst="leftArrow">
            <a:avLst>
              <a:gd name="adj1" fmla="val 67384"/>
              <a:gd name="adj2" fmla="val 50000"/>
            </a:avLst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pSp>
        <p:nvGrpSpPr>
          <p:cNvPr id="22" name="Gruppo 21">
            <a:extLst>
              <a:ext uri="{FF2B5EF4-FFF2-40B4-BE49-F238E27FC236}">
                <a16:creationId xmlns:a16="http://schemas.microsoft.com/office/drawing/2014/main" id="{A4CB3FC5-C8C0-4840-AF6F-9F6E10783FBF}"/>
              </a:ext>
            </a:extLst>
          </p:cNvPr>
          <p:cNvGrpSpPr>
            <a:grpSpLocks noChangeAspect="1"/>
          </p:cNvGrpSpPr>
          <p:nvPr/>
        </p:nvGrpSpPr>
        <p:grpSpPr>
          <a:xfrm>
            <a:off x="1446739" y="1805412"/>
            <a:ext cx="2905419" cy="2908490"/>
            <a:chOff x="4650979" y="3953529"/>
            <a:chExt cx="2760199" cy="2763111"/>
          </a:xfrm>
        </p:grpSpPr>
        <p:sp>
          <p:nvSpPr>
            <p:cNvPr id="23" name="Ovale 22">
              <a:extLst>
                <a:ext uri="{FF2B5EF4-FFF2-40B4-BE49-F238E27FC236}">
                  <a16:creationId xmlns:a16="http://schemas.microsoft.com/office/drawing/2014/main" id="{2D07523D-FD10-422F-8E33-2E1AE6F4DFD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774140" y="4078145"/>
              <a:ext cx="2513875" cy="2513876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  <a:scene3d>
              <a:camera prst="orthographicFront"/>
              <a:lightRig rig="threePt" dir="t"/>
            </a:scene3d>
            <a:sp3d prstMaterial="clear">
              <a:bevelT w="1371600" h="1371600"/>
              <a:bevelB w="1371600" h="13716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5" name="Cerchio vuoto 24">
              <a:extLst>
                <a:ext uri="{FF2B5EF4-FFF2-40B4-BE49-F238E27FC236}">
                  <a16:creationId xmlns:a16="http://schemas.microsoft.com/office/drawing/2014/main" id="{23072778-470C-480B-8DC0-FD940D8A2F3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50978" y="3953528"/>
              <a:ext cx="2760199" cy="2763111"/>
            </a:xfrm>
            <a:prstGeom prst="donut">
              <a:avLst>
                <a:gd name="adj" fmla="val 4502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tx1"/>
                </a:solidFill>
              </a:endParaRPr>
            </a:p>
          </p:txBody>
        </p:sp>
      </p:grpSp>
      <p:grpSp>
        <p:nvGrpSpPr>
          <p:cNvPr id="28" name="Gruppo 27">
            <a:extLst>
              <a:ext uri="{FF2B5EF4-FFF2-40B4-BE49-F238E27FC236}">
                <a16:creationId xmlns:a16="http://schemas.microsoft.com/office/drawing/2014/main" id="{1740E465-9196-4561-9C2C-DA5A4013FAC9}"/>
              </a:ext>
            </a:extLst>
          </p:cNvPr>
          <p:cNvGrpSpPr>
            <a:grpSpLocks noChangeAspect="1"/>
          </p:cNvGrpSpPr>
          <p:nvPr/>
        </p:nvGrpSpPr>
        <p:grpSpPr>
          <a:xfrm>
            <a:off x="5888394" y="423205"/>
            <a:ext cx="2711730" cy="2714590"/>
            <a:chOff x="3266612" y="428250"/>
            <a:chExt cx="5995178" cy="6001501"/>
          </a:xfrm>
          <a:solidFill>
            <a:schemeClr val="tx1">
              <a:lumMod val="85000"/>
              <a:lumOff val="15000"/>
            </a:schemeClr>
          </a:solidFill>
        </p:grpSpPr>
        <p:sp>
          <p:nvSpPr>
            <p:cNvPr id="29" name="Ovale 28">
              <a:extLst>
                <a:ext uri="{FF2B5EF4-FFF2-40B4-BE49-F238E27FC236}">
                  <a16:creationId xmlns:a16="http://schemas.microsoft.com/office/drawing/2014/main" id="{3D5A8873-11DC-49C7-802F-30BDA533C8F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534121" y="698922"/>
              <a:ext cx="5460159" cy="5460159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  <a:scene3d>
              <a:camera prst="orthographicFront"/>
              <a:lightRig rig="threePt" dir="t"/>
            </a:scene3d>
            <a:sp3d prstMaterial="clear">
              <a:bevelT w="1371600" h="1371600"/>
              <a:bevelB w="1371600" h="13716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0" name="Cerchio vuoto 29">
              <a:extLst>
                <a:ext uri="{FF2B5EF4-FFF2-40B4-BE49-F238E27FC236}">
                  <a16:creationId xmlns:a16="http://schemas.microsoft.com/office/drawing/2014/main" id="{AC121060-02E2-403C-AAAE-D9D4AB927CB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266612" y="428250"/>
              <a:ext cx="5995178" cy="6001501"/>
            </a:xfrm>
            <a:prstGeom prst="donut">
              <a:avLst>
                <a:gd name="adj" fmla="val 4502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tx1"/>
                </a:solidFill>
              </a:endParaRPr>
            </a:p>
          </p:txBody>
        </p:sp>
      </p:grpSp>
      <p:sp>
        <p:nvSpPr>
          <p:cNvPr id="31" name="CasellaDiTesto 30">
            <a:extLst>
              <a:ext uri="{FF2B5EF4-FFF2-40B4-BE49-F238E27FC236}">
                <a16:creationId xmlns:a16="http://schemas.microsoft.com/office/drawing/2014/main" id="{EE00DEBB-BAEF-4E7C-8D25-4301096157EA}"/>
              </a:ext>
            </a:extLst>
          </p:cNvPr>
          <p:cNvSpPr txBox="1">
            <a:spLocks noChangeAspect="1"/>
          </p:cNvSpPr>
          <p:nvPr/>
        </p:nvSpPr>
        <p:spPr>
          <a:xfrm>
            <a:off x="6830780" y="4284274"/>
            <a:ext cx="2022078" cy="746865"/>
          </a:xfrm>
          <a:prstGeom prst="rect">
            <a:avLst/>
          </a:prstGeom>
          <a:noFill/>
        </p:spPr>
        <p:txBody>
          <a:bodyPr wrap="square">
            <a:prstTxWarp prst="textStop">
              <a:avLst>
                <a:gd name="adj" fmla="val 14286"/>
              </a:avLst>
            </a:prstTxWarp>
            <a:spAutoFit/>
          </a:bodyPr>
          <a:lstStyle/>
          <a:p>
            <a:pPr algn="ctr"/>
            <a:r>
              <a:rPr lang="it-IT">
                <a:latin typeface="Segoe Print" panose="02000600000000000000" pitchFamily="2" charset="0"/>
              </a:rPr>
              <a:t>L</a:t>
            </a:r>
            <a:r>
              <a:rPr lang="it-IT" sz="1800">
                <a:latin typeface="Segoe Print" panose="02000600000000000000" pitchFamily="2" charset="0"/>
              </a:rPr>
              <a:t>ivelli di apprendimento</a:t>
            </a:r>
          </a:p>
        </p:txBody>
      </p:sp>
      <p:grpSp>
        <p:nvGrpSpPr>
          <p:cNvPr id="32" name="Gruppo 31">
            <a:extLst>
              <a:ext uri="{FF2B5EF4-FFF2-40B4-BE49-F238E27FC236}">
                <a16:creationId xmlns:a16="http://schemas.microsoft.com/office/drawing/2014/main" id="{D1CA9FF9-0DAA-4396-BE7D-A31DFEC90424}"/>
              </a:ext>
            </a:extLst>
          </p:cNvPr>
          <p:cNvGrpSpPr>
            <a:grpSpLocks noChangeAspect="1"/>
          </p:cNvGrpSpPr>
          <p:nvPr/>
        </p:nvGrpSpPr>
        <p:grpSpPr>
          <a:xfrm>
            <a:off x="6460045" y="3356606"/>
            <a:ext cx="2711730" cy="2714590"/>
            <a:chOff x="3266612" y="428250"/>
            <a:chExt cx="5995178" cy="6001501"/>
          </a:xfrm>
          <a:solidFill>
            <a:schemeClr val="tx1">
              <a:lumMod val="85000"/>
              <a:lumOff val="15000"/>
            </a:schemeClr>
          </a:solidFill>
        </p:grpSpPr>
        <p:sp>
          <p:nvSpPr>
            <p:cNvPr id="33" name="Ovale 32">
              <a:extLst>
                <a:ext uri="{FF2B5EF4-FFF2-40B4-BE49-F238E27FC236}">
                  <a16:creationId xmlns:a16="http://schemas.microsoft.com/office/drawing/2014/main" id="{7579ED1B-39F2-48DB-B2E1-E65CF75D3AF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534120" y="698922"/>
              <a:ext cx="5460159" cy="5460159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  <a:scene3d>
              <a:camera prst="orthographicFront"/>
              <a:lightRig rig="threePt" dir="t"/>
            </a:scene3d>
            <a:sp3d prstMaterial="clear">
              <a:bevelT w="1371600" h="1371600"/>
              <a:bevelB w="1371600" h="13716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5" name="Cerchio vuoto 34">
              <a:extLst>
                <a:ext uri="{FF2B5EF4-FFF2-40B4-BE49-F238E27FC236}">
                  <a16:creationId xmlns:a16="http://schemas.microsoft.com/office/drawing/2014/main" id="{C0CF69AB-8A44-43BC-A424-11B3AB752C3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266612" y="428250"/>
              <a:ext cx="5995178" cy="6001501"/>
            </a:xfrm>
            <a:prstGeom prst="donut">
              <a:avLst>
                <a:gd name="adj" fmla="val 4502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tx1"/>
                </a:solidFill>
              </a:endParaRPr>
            </a:p>
          </p:txBody>
        </p:sp>
      </p:grpSp>
      <p:sp>
        <p:nvSpPr>
          <p:cNvPr id="36" name="CasellaDiTesto 35">
            <a:extLst>
              <a:ext uri="{FF2B5EF4-FFF2-40B4-BE49-F238E27FC236}">
                <a16:creationId xmlns:a16="http://schemas.microsoft.com/office/drawing/2014/main" id="{FD8BB5BE-1C33-4E28-ACA0-C3CCC7241E4D}"/>
              </a:ext>
            </a:extLst>
          </p:cNvPr>
          <p:cNvSpPr txBox="1">
            <a:spLocks noChangeAspect="1"/>
          </p:cNvSpPr>
          <p:nvPr/>
        </p:nvSpPr>
        <p:spPr>
          <a:xfrm>
            <a:off x="6571159" y="1376219"/>
            <a:ext cx="1346200" cy="706745"/>
          </a:xfrm>
          <a:prstGeom prst="rect">
            <a:avLst/>
          </a:prstGeom>
          <a:noFill/>
        </p:spPr>
        <p:txBody>
          <a:bodyPr wrap="square">
            <a:prstTxWarp prst="textStop">
              <a:avLst>
                <a:gd name="adj" fmla="val 14286"/>
              </a:avLst>
            </a:prstTxWarp>
            <a:spAutoFit/>
          </a:bodyPr>
          <a:lstStyle/>
          <a:p>
            <a:pPr algn="ctr"/>
            <a:r>
              <a:rPr lang="it-IT" sz="1800">
                <a:latin typeface="Segoe Print" panose="02000600000000000000" pitchFamily="2" charset="0"/>
              </a:rPr>
              <a:t>Punteggi generali</a:t>
            </a:r>
          </a:p>
        </p:txBody>
      </p:sp>
      <mc:AlternateContent xmlns:mc="http://schemas.openxmlformats.org/markup-compatibility/2006">
        <mc:Choice xmlns:pslz="http://schemas.microsoft.com/office/powerpoint/2016/slidezoom" Requires="pslz">
          <p:graphicFrame>
            <p:nvGraphicFramePr>
              <p:cNvPr id="5" name="Anteprima della diapositiva 4">
                <a:extLst>
                  <a:ext uri="{FF2B5EF4-FFF2-40B4-BE49-F238E27FC236}">
                    <a16:creationId xmlns:a16="http://schemas.microsoft.com/office/drawing/2014/main" id="{65D03CAB-DAC9-41C2-A8AB-619CC0D0F9C9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85659475"/>
                  </p:ext>
                </p:extLst>
              </p:nvPr>
            </p:nvGraphicFramePr>
            <p:xfrm>
              <a:off x="6418154" y="1082932"/>
              <a:ext cx="1652208" cy="1350574"/>
            </p:xfrm>
            <a:graphic>
              <a:graphicData uri="http://schemas.microsoft.com/office/powerpoint/2016/slidezoom">
                <pslz:sldZm>
                  <pslz:sldZmObj sldId="308" cId="623177855">
                    <pslz:zmPr id="{A03B6ED9-AB11-4769-B464-BDB8CB11585D}" imageType="cover" transitionDur="1000" showBg="0">
                      <p166:blipFill xmlns:p166="http://schemas.microsoft.com/office/powerpoint/2016/6/main">
                        <a:blip r:embed="rId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1652208" cy="1350574"/>
                        </a:xfrm>
                        <a:prstGeom prst="rect">
                          <a:avLst/>
                        </a:prstGeom>
                      </p166:spPr>
                    </pslz:zmPr>
                  </pslz:sldZmObj>
                </pslz:sldZm>
              </a:graphicData>
            </a:graphic>
          </p:graphicFrame>
        </mc:Choice>
        <mc:Fallback>
          <p:pic>
            <p:nvPicPr>
              <p:cNvPr id="5" name="Anteprima della diapositiva 4">
                <a:hlinkClick r:id="rId3" action="ppaction://hlinksldjump"/>
                <a:extLst>
                  <a:ext uri="{FF2B5EF4-FFF2-40B4-BE49-F238E27FC236}">
                    <a16:creationId xmlns:a16="http://schemas.microsoft.com/office/drawing/2014/main" id="{65D03CAB-DAC9-41C2-A8AB-619CC0D0F9C9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418154" y="1082932"/>
                <a:ext cx="1652208" cy="13505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slz="http://schemas.microsoft.com/office/powerpoint/2016/slidezoom" Requires="pslz">
          <p:graphicFrame>
            <p:nvGraphicFramePr>
              <p:cNvPr id="9" name="Anteprima della diapositiva 8">
                <a:extLst>
                  <a:ext uri="{FF2B5EF4-FFF2-40B4-BE49-F238E27FC236}">
                    <a16:creationId xmlns:a16="http://schemas.microsoft.com/office/drawing/2014/main" id="{EF22A233-E818-4870-A9F6-E2597C481689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657147149"/>
                  </p:ext>
                </p:extLst>
              </p:nvPr>
            </p:nvGraphicFramePr>
            <p:xfrm>
              <a:off x="6439725" y="1147249"/>
              <a:ext cx="1580221" cy="1291729"/>
            </p:xfrm>
            <a:graphic>
              <a:graphicData uri="http://schemas.microsoft.com/office/powerpoint/2016/slidezoom">
                <pslz:sldZm>
                  <pslz:sldZmObj sldId="308" cId="623177855">
                    <pslz:zmPr id="{2F4AFFCB-D4FC-49A9-957F-51A2E5F0ED32}" imageType="cover" transitionDur="1000" showBg="0">
                      <p166:blipFill xmlns:p166="http://schemas.microsoft.com/office/powerpoint/2016/6/main">
                        <a:blip r:embed="rId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1580221" cy="1291729"/>
                        </a:xfrm>
                        <a:prstGeom prst="rect">
                          <a:avLst/>
                        </a:prstGeom>
                      </p166:spPr>
                    </pslz:zmPr>
                  </pslz:sldZmObj>
                </pslz:sldZm>
              </a:graphicData>
            </a:graphic>
          </p:graphicFrame>
        </mc:Choice>
        <mc:Fallback>
          <p:pic>
            <p:nvPicPr>
              <p:cNvPr id="9" name="Anteprima della diapositiva 8">
                <a:hlinkClick r:id="rId3" action="ppaction://hlinksldjump"/>
                <a:extLst>
                  <a:ext uri="{FF2B5EF4-FFF2-40B4-BE49-F238E27FC236}">
                    <a16:creationId xmlns:a16="http://schemas.microsoft.com/office/drawing/2014/main" id="{EF22A233-E818-4870-A9F6-E2597C481689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439725" y="1147249"/>
                <a:ext cx="1580221" cy="129172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slz="http://schemas.microsoft.com/office/powerpoint/2016/slidezoom" Requires="pslz">
          <p:graphicFrame>
            <p:nvGraphicFramePr>
              <p:cNvPr id="11" name="Anteprima della diapositiva 10">
                <a:extLst>
                  <a:ext uri="{FF2B5EF4-FFF2-40B4-BE49-F238E27FC236}">
                    <a16:creationId xmlns:a16="http://schemas.microsoft.com/office/drawing/2014/main" id="{DE9F0DE6-F702-4FBE-A9AF-A7DF58236086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760968954"/>
                  </p:ext>
                </p:extLst>
              </p:nvPr>
            </p:nvGraphicFramePr>
            <p:xfrm>
              <a:off x="6981092" y="4022424"/>
              <a:ext cx="1627805" cy="1330626"/>
            </p:xfrm>
            <a:graphic>
              <a:graphicData uri="http://schemas.microsoft.com/office/powerpoint/2016/slidezoom">
                <pslz:sldZm>
                  <pslz:sldZmObj sldId="309" cId="1205797232">
                    <pslz:zmPr id="{A6CCAA01-0ABE-4903-A53C-CE4D334C3CBC}" imageType="cover" transitionDur="1000" showBg="0">
                      <p166:blipFill xmlns:p166="http://schemas.microsoft.com/office/powerpoint/2016/6/main">
                        <a:blip r:embed="rId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1627805" cy="1330626"/>
                        </a:xfrm>
                        <a:prstGeom prst="rect">
                          <a:avLst/>
                        </a:prstGeom>
                      </p166:spPr>
                    </pslz:zmPr>
                  </pslz:sldZmObj>
                </pslz:sldZm>
              </a:graphicData>
            </a:graphic>
          </p:graphicFrame>
        </mc:Choice>
        <mc:Fallback>
          <p:pic>
            <p:nvPicPr>
              <p:cNvPr id="11" name="Anteprima della diapositiva 10">
                <a:hlinkClick r:id="rId4" action="ppaction://hlinksldjump"/>
                <a:extLst>
                  <a:ext uri="{FF2B5EF4-FFF2-40B4-BE49-F238E27FC236}">
                    <a16:creationId xmlns:a16="http://schemas.microsoft.com/office/drawing/2014/main" id="{DE9F0DE6-F702-4FBE-A9AF-A7DF58236086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981092" y="4022424"/>
                <a:ext cx="1627805" cy="1330626"/>
              </a:xfrm>
              <a:prstGeom prst="rect">
                <a:avLst/>
              </a:prstGeom>
            </p:spPr>
          </p:pic>
        </mc:Fallback>
      </mc:AlternateContent>
      <p:sp>
        <p:nvSpPr>
          <p:cNvPr id="34" name="CasellaDiTesto 33">
            <a:extLst>
              <a:ext uri="{FF2B5EF4-FFF2-40B4-BE49-F238E27FC236}">
                <a16:creationId xmlns:a16="http://schemas.microsoft.com/office/drawing/2014/main" id="{EB148388-6594-4265-9FA5-1DB75A13CB8A}"/>
              </a:ext>
            </a:extLst>
          </p:cNvPr>
          <p:cNvSpPr txBox="1">
            <a:spLocks noChangeAspect="1"/>
          </p:cNvSpPr>
          <p:nvPr/>
        </p:nvSpPr>
        <p:spPr>
          <a:xfrm>
            <a:off x="2161790" y="2984227"/>
            <a:ext cx="1313260" cy="545383"/>
          </a:xfrm>
          <a:prstGeom prst="rect">
            <a:avLst/>
          </a:prstGeom>
          <a:noFill/>
        </p:spPr>
        <p:txBody>
          <a:bodyPr wrap="square">
            <a:prstTxWarp prst="textStop">
              <a:avLst>
                <a:gd name="adj" fmla="val 14286"/>
              </a:avLst>
            </a:prstTxWarp>
            <a:spAutoFit/>
          </a:bodyPr>
          <a:lstStyle/>
          <a:p>
            <a:pPr algn="ctr"/>
            <a:r>
              <a:rPr lang="it-IT" sz="1800">
                <a:latin typeface="Segoe Print" panose="02000600000000000000" pitchFamily="2" charset="0"/>
              </a:rPr>
              <a:t>OMISSIS</a:t>
            </a:r>
          </a:p>
        </p:txBody>
      </p:sp>
      <mc:AlternateContent xmlns:mc="http://schemas.openxmlformats.org/markup-compatibility/2006">
        <mc:Choice xmlns:pslz="http://schemas.microsoft.com/office/powerpoint/2016/slidezoom" Requires="pslz">
          <p:graphicFrame>
            <p:nvGraphicFramePr>
              <p:cNvPr id="13" name="Anteprima della diapositiva 12">
                <a:extLst>
                  <a:ext uri="{FF2B5EF4-FFF2-40B4-BE49-F238E27FC236}">
                    <a16:creationId xmlns:a16="http://schemas.microsoft.com/office/drawing/2014/main" id="{3546FD93-0E4C-4591-AD19-BD35F5CA1B06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695139675"/>
                  </p:ext>
                </p:extLst>
              </p:nvPr>
            </p:nvGraphicFramePr>
            <p:xfrm>
              <a:off x="2011300" y="2561494"/>
              <a:ext cx="1733276" cy="1416842"/>
            </p:xfrm>
            <a:graphic>
              <a:graphicData uri="http://schemas.microsoft.com/office/powerpoint/2016/slidezoom">
                <pslz:sldZm>
                  <pslz:sldZmObj sldId="326" cId="1560020918">
                    <pslz:zmPr id="{AAE9117B-B369-47B3-8775-49C1B432219E}" imageType="cover" transitionDur="1000" showBg="0">
                      <p166:blipFill xmlns:p166="http://schemas.microsoft.com/office/powerpoint/2016/6/main">
                        <a:blip r:embed="rId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1733276" cy="1416842"/>
                        </a:xfrm>
                        <a:prstGeom prst="rect">
                          <a:avLst/>
                        </a:prstGeom>
                      </p166:spPr>
                    </pslz:zmPr>
                  </pslz:sldZmObj>
                </pslz:sldZm>
              </a:graphicData>
            </a:graphic>
          </p:graphicFrame>
        </mc:Choice>
        <mc:Fallback>
          <p:pic>
            <p:nvPicPr>
              <p:cNvPr id="13" name="Anteprima della diapositiva 12">
                <a:hlinkClick r:id="rId5" action="ppaction://hlinksldjump"/>
                <a:extLst>
                  <a:ext uri="{FF2B5EF4-FFF2-40B4-BE49-F238E27FC236}">
                    <a16:creationId xmlns:a16="http://schemas.microsoft.com/office/drawing/2014/main" id="{3546FD93-0E4C-4591-AD19-BD35F5CA1B06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011300" y="2561494"/>
                <a:ext cx="1733276" cy="1416842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26744872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ttangolo 24">
            <a:extLst>
              <a:ext uri="{FF2B5EF4-FFF2-40B4-BE49-F238E27FC236}">
                <a16:creationId xmlns:a16="http://schemas.microsoft.com/office/drawing/2014/main" id="{37477303-F348-4714-9E8E-FD987C70CFF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12006502-8E6A-4458-8BC2-95D4C43AE3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3125062"/>
              </p:ext>
            </p:extLst>
          </p:nvPr>
        </p:nvGraphicFramePr>
        <p:xfrm>
          <a:off x="138791" y="403"/>
          <a:ext cx="11914417" cy="683452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649187">
                  <a:extLst>
                    <a:ext uri="{9D8B030D-6E8A-4147-A177-3AD203B41FA5}">
                      <a16:colId xmlns:a16="http://schemas.microsoft.com/office/drawing/2014/main" val="4057865429"/>
                    </a:ext>
                  </a:extLst>
                </a:gridCol>
                <a:gridCol w="2177143">
                  <a:extLst>
                    <a:ext uri="{9D8B030D-6E8A-4147-A177-3AD203B41FA5}">
                      <a16:colId xmlns:a16="http://schemas.microsoft.com/office/drawing/2014/main" val="2456361952"/>
                    </a:ext>
                  </a:extLst>
                </a:gridCol>
                <a:gridCol w="2696029">
                  <a:extLst>
                    <a:ext uri="{9D8B030D-6E8A-4147-A177-3AD203B41FA5}">
                      <a16:colId xmlns:a16="http://schemas.microsoft.com/office/drawing/2014/main" val="1246928854"/>
                    </a:ext>
                  </a:extLst>
                </a:gridCol>
                <a:gridCol w="2696029">
                  <a:extLst>
                    <a:ext uri="{9D8B030D-6E8A-4147-A177-3AD203B41FA5}">
                      <a16:colId xmlns:a16="http://schemas.microsoft.com/office/drawing/2014/main" val="341335712"/>
                    </a:ext>
                  </a:extLst>
                </a:gridCol>
                <a:gridCol w="2696029">
                  <a:extLst>
                    <a:ext uri="{9D8B030D-6E8A-4147-A177-3AD203B41FA5}">
                      <a16:colId xmlns:a16="http://schemas.microsoft.com/office/drawing/2014/main" val="561693737"/>
                    </a:ext>
                  </a:extLst>
                </a:gridCol>
              </a:tblGrid>
              <a:tr h="338766">
                <a:tc gridSpan="5">
                  <a:txBody>
                    <a:bodyPr/>
                    <a:lstStyle/>
                    <a:p>
                      <a:pPr algn="ctr"/>
                      <a:r>
                        <a:rPr lang="it-IT" sz="1600">
                          <a:solidFill>
                            <a:schemeClr val="tx1"/>
                          </a:solidFill>
                          <a:latin typeface="+mn-lt"/>
                        </a:rPr>
                        <a:t>Punteggi generali - Altri Licei (diversi da scientifici, classici e linguistici)</a:t>
                      </a: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46064829"/>
                  </a:ext>
                </a:extLst>
              </a:tr>
              <a:tr h="739126">
                <a:tc>
                  <a:txBody>
                    <a:bodyPr/>
                    <a:lstStyle/>
                    <a:p>
                      <a:pPr algn="ctr"/>
                      <a:r>
                        <a:rPr lang="it-IT" sz="2000" b="1">
                          <a:solidFill>
                            <a:schemeClr val="tx1"/>
                          </a:solidFill>
                          <a:latin typeface="+mn-lt"/>
                        </a:rPr>
                        <a:t>OMISSIS</a:t>
                      </a:r>
                      <a:endParaRPr lang="it-IT" sz="12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Esiti degli studenti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nella stessa scala del rapporto nazionale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Lombardia (203,8)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Nord ovest (200,8)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Italia (188,9)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00804956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ITALIANO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189,5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86223323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SOPS050001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204,9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35242013"/>
                  </a:ext>
                </a:extLst>
              </a:tr>
              <a:tr h="338766"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b="1">
                          <a:solidFill>
                            <a:schemeClr val="tx1"/>
                          </a:solidFill>
                          <a:latin typeface="+mn-lt"/>
                        </a:rPr>
                        <a:t>Punteggi generali - Altri Licei (diversi da scientifici)</a:t>
                      </a: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64041501"/>
                  </a:ext>
                </a:extLst>
              </a:tr>
              <a:tr h="523548">
                <a:tc>
                  <a:txBody>
                    <a:bodyPr/>
                    <a:lstStyle/>
                    <a:p>
                      <a:pPr algn="ctr"/>
                      <a:endParaRPr lang="it-IT" sz="14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Esiti degli studenti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nella stessa scala …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Lombardia (199,6)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Nord ovest (197,1)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Italia (186,8)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23237660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MATEMATICA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206,0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55600526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SOPS050001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202,9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22659283"/>
                  </a:ext>
                </a:extLst>
              </a:tr>
              <a:tr h="338766">
                <a:tc gridSpan="5">
                  <a:txBody>
                    <a:bodyPr/>
                    <a:lstStyle/>
                    <a:p>
                      <a:pPr algn="ctr"/>
                      <a:r>
                        <a:rPr lang="it-IT" sz="1600" b="1">
                          <a:solidFill>
                            <a:schemeClr val="tx1"/>
                          </a:solidFill>
                          <a:latin typeface="+mn-lt"/>
                        </a:rPr>
                        <a:t>Punteggi generali - Altri Licei (diversi da scientifici, classici e linguistici)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it-IT" sz="14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15826594"/>
                  </a:ext>
                </a:extLst>
              </a:tr>
              <a:tr h="523548">
                <a:tc>
                  <a:txBody>
                    <a:bodyPr/>
                    <a:lstStyle/>
                    <a:p>
                      <a:pPr algn="ctr"/>
                      <a:endParaRPr lang="it-IT" sz="14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Esiti degli studenti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nella stessa scala …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Lombardia (R. 213,8 – L. 224,0)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Nord ovest (R. 210,6 – L. 220,7)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Italia (R. 199,8 – L. 205,2)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88043723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INGLESE reading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195,1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12384570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SOPS050001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209,2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10849845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INGLESE listening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208,5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52301333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SOPS050001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221,3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2658107"/>
                  </a:ext>
                </a:extLst>
              </a:tr>
              <a:tr h="288000"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>
                          <a:latin typeface="+mn-lt"/>
                        </a:rPr>
                        <a:t>     significativamente inferiore -       non significativamente differente -       significativamente superiore</a:t>
                      </a: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4759293"/>
                  </a:ext>
                </a:extLst>
              </a:tr>
            </a:tbl>
          </a:graphicData>
        </a:graphic>
      </p:graphicFrame>
      <p:pic>
        <p:nvPicPr>
          <p:cNvPr id="19" name="Immagine 18">
            <a:extLst>
              <a:ext uri="{FF2B5EF4-FFF2-40B4-BE49-F238E27FC236}">
                <a16:creationId xmlns:a16="http://schemas.microsoft.com/office/drawing/2014/main" id="{0493E272-832C-4708-A1DB-566263F05A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8601" y="1570750"/>
            <a:ext cx="841905" cy="468000"/>
          </a:xfrm>
          <a:prstGeom prst="rect">
            <a:avLst/>
          </a:prstGeom>
        </p:spPr>
      </p:pic>
      <p:pic>
        <p:nvPicPr>
          <p:cNvPr id="22" name="Immagine 21">
            <a:extLst>
              <a:ext uri="{FF2B5EF4-FFF2-40B4-BE49-F238E27FC236}">
                <a16:creationId xmlns:a16="http://schemas.microsoft.com/office/drawing/2014/main" id="{0BFF2CCF-86DC-4C81-9925-18068988CA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9699" y="1570750"/>
            <a:ext cx="841905" cy="468000"/>
          </a:xfrm>
          <a:prstGeom prst="rect">
            <a:avLst/>
          </a:prstGeom>
        </p:spPr>
      </p:pic>
      <p:pic>
        <p:nvPicPr>
          <p:cNvPr id="23" name="Immagine 22">
            <a:extLst>
              <a:ext uri="{FF2B5EF4-FFF2-40B4-BE49-F238E27FC236}">
                <a16:creationId xmlns:a16="http://schemas.microsoft.com/office/drawing/2014/main" id="{446944B8-7CE4-49A1-948D-5DD7347BF1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3726" y="1570750"/>
            <a:ext cx="841905" cy="468000"/>
          </a:xfrm>
          <a:prstGeom prst="rect">
            <a:avLst/>
          </a:prstGeom>
        </p:spPr>
      </p:pic>
      <p:pic>
        <p:nvPicPr>
          <p:cNvPr id="38" name="Immagine 37">
            <a:extLst>
              <a:ext uri="{FF2B5EF4-FFF2-40B4-BE49-F238E27FC236}">
                <a16:creationId xmlns:a16="http://schemas.microsoft.com/office/drawing/2014/main" id="{EEABE1A7-A1C4-4DBB-8856-0DDCA09EE8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5066" y="2891458"/>
            <a:ext cx="841905" cy="468000"/>
          </a:xfrm>
          <a:prstGeom prst="rect">
            <a:avLst/>
          </a:prstGeom>
        </p:spPr>
      </p:pic>
      <p:pic>
        <p:nvPicPr>
          <p:cNvPr id="39" name="Immagine 38">
            <a:extLst>
              <a:ext uri="{FF2B5EF4-FFF2-40B4-BE49-F238E27FC236}">
                <a16:creationId xmlns:a16="http://schemas.microsoft.com/office/drawing/2014/main" id="{46931903-F841-4173-8B64-03F11B4C8A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6164" y="2891458"/>
            <a:ext cx="841905" cy="468000"/>
          </a:xfrm>
          <a:prstGeom prst="rect">
            <a:avLst/>
          </a:prstGeom>
        </p:spPr>
      </p:pic>
      <p:pic>
        <p:nvPicPr>
          <p:cNvPr id="40" name="Immagine 39">
            <a:extLst>
              <a:ext uri="{FF2B5EF4-FFF2-40B4-BE49-F238E27FC236}">
                <a16:creationId xmlns:a16="http://schemas.microsoft.com/office/drawing/2014/main" id="{0B580A69-7F53-413A-845F-15A2EB5575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191" y="2891458"/>
            <a:ext cx="841905" cy="468000"/>
          </a:xfrm>
          <a:prstGeom prst="rect">
            <a:avLst/>
          </a:prstGeom>
        </p:spPr>
      </p:pic>
      <p:pic>
        <p:nvPicPr>
          <p:cNvPr id="41" name="Immagine 40">
            <a:extLst>
              <a:ext uri="{FF2B5EF4-FFF2-40B4-BE49-F238E27FC236}">
                <a16:creationId xmlns:a16="http://schemas.microsoft.com/office/drawing/2014/main" id="{FAD37799-26A7-4DC0-86E7-0EE80968B7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5066" y="3373430"/>
            <a:ext cx="841905" cy="468000"/>
          </a:xfrm>
          <a:prstGeom prst="rect">
            <a:avLst/>
          </a:prstGeom>
        </p:spPr>
      </p:pic>
      <p:pic>
        <p:nvPicPr>
          <p:cNvPr id="42" name="Immagine 41">
            <a:extLst>
              <a:ext uri="{FF2B5EF4-FFF2-40B4-BE49-F238E27FC236}">
                <a16:creationId xmlns:a16="http://schemas.microsoft.com/office/drawing/2014/main" id="{68E38D86-2363-4883-A4B1-DD12A21EC2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6164" y="3373430"/>
            <a:ext cx="841905" cy="468000"/>
          </a:xfrm>
          <a:prstGeom prst="rect">
            <a:avLst/>
          </a:prstGeom>
        </p:spPr>
      </p:pic>
      <p:pic>
        <p:nvPicPr>
          <p:cNvPr id="43" name="Immagine 42">
            <a:extLst>
              <a:ext uri="{FF2B5EF4-FFF2-40B4-BE49-F238E27FC236}">
                <a16:creationId xmlns:a16="http://schemas.microsoft.com/office/drawing/2014/main" id="{67D31FF4-D154-4309-9796-7822C5B7468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191" y="3373430"/>
            <a:ext cx="841905" cy="468000"/>
          </a:xfrm>
          <a:prstGeom prst="rect">
            <a:avLst/>
          </a:prstGeom>
        </p:spPr>
      </p:pic>
      <p:pic>
        <p:nvPicPr>
          <p:cNvPr id="49" name="Immagine 48">
            <a:extLst>
              <a:ext uri="{FF2B5EF4-FFF2-40B4-BE49-F238E27FC236}">
                <a16:creationId xmlns:a16="http://schemas.microsoft.com/office/drawing/2014/main" id="{50CE4DC7-811D-4F86-B98A-4981B7DA44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5066" y="1100478"/>
            <a:ext cx="841905" cy="468000"/>
          </a:xfrm>
          <a:prstGeom prst="rect">
            <a:avLst/>
          </a:prstGeom>
        </p:spPr>
      </p:pic>
      <p:pic>
        <p:nvPicPr>
          <p:cNvPr id="34" name="Immagine 33">
            <a:extLst>
              <a:ext uri="{FF2B5EF4-FFF2-40B4-BE49-F238E27FC236}">
                <a16:creationId xmlns:a16="http://schemas.microsoft.com/office/drawing/2014/main" id="{1C177395-3212-4C51-B71A-8A0A4C6F2AC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4971" y="1094716"/>
            <a:ext cx="841905" cy="468000"/>
          </a:xfrm>
          <a:prstGeom prst="rect">
            <a:avLst/>
          </a:prstGeom>
        </p:spPr>
      </p:pic>
      <p:pic>
        <p:nvPicPr>
          <p:cNvPr id="48" name="Immagine 47">
            <a:extLst>
              <a:ext uri="{FF2B5EF4-FFF2-40B4-BE49-F238E27FC236}">
                <a16:creationId xmlns:a16="http://schemas.microsoft.com/office/drawing/2014/main" id="{4CCA5C1E-7131-40A2-AF13-28AEF14FE3F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191" y="1094716"/>
            <a:ext cx="841905" cy="468000"/>
          </a:xfrm>
          <a:prstGeom prst="rect">
            <a:avLst/>
          </a:prstGeom>
        </p:spPr>
      </p:pic>
      <p:pic>
        <p:nvPicPr>
          <p:cNvPr id="50" name="Immagine 49">
            <a:extLst>
              <a:ext uri="{FF2B5EF4-FFF2-40B4-BE49-F238E27FC236}">
                <a16:creationId xmlns:a16="http://schemas.microsoft.com/office/drawing/2014/main" id="{065556FE-8F87-45E4-A19E-6474C2AE55C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4971" y="4688445"/>
            <a:ext cx="841905" cy="468000"/>
          </a:xfrm>
          <a:prstGeom prst="rect">
            <a:avLst/>
          </a:prstGeom>
        </p:spPr>
      </p:pic>
      <p:pic>
        <p:nvPicPr>
          <p:cNvPr id="53" name="Immagine 52">
            <a:extLst>
              <a:ext uri="{FF2B5EF4-FFF2-40B4-BE49-F238E27FC236}">
                <a16:creationId xmlns:a16="http://schemas.microsoft.com/office/drawing/2014/main" id="{11721302-9F14-4783-B9F7-8802DFC83E7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191" y="4688445"/>
            <a:ext cx="841905" cy="468000"/>
          </a:xfrm>
          <a:prstGeom prst="rect">
            <a:avLst/>
          </a:prstGeom>
        </p:spPr>
      </p:pic>
      <p:pic>
        <p:nvPicPr>
          <p:cNvPr id="54" name="Immagine 53">
            <a:extLst>
              <a:ext uri="{FF2B5EF4-FFF2-40B4-BE49-F238E27FC236}">
                <a16:creationId xmlns:a16="http://schemas.microsoft.com/office/drawing/2014/main" id="{5715136E-07C7-4B10-8203-4A698EF77EA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5065" y="4688445"/>
            <a:ext cx="841905" cy="468000"/>
          </a:xfrm>
          <a:prstGeom prst="rect">
            <a:avLst/>
          </a:prstGeom>
        </p:spPr>
      </p:pic>
      <p:pic>
        <p:nvPicPr>
          <p:cNvPr id="55" name="Immagine 54">
            <a:extLst>
              <a:ext uri="{FF2B5EF4-FFF2-40B4-BE49-F238E27FC236}">
                <a16:creationId xmlns:a16="http://schemas.microsoft.com/office/drawing/2014/main" id="{D777D410-4A5D-42D5-A534-8F73D5FAE7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5066" y="5638248"/>
            <a:ext cx="841905" cy="468000"/>
          </a:xfrm>
          <a:prstGeom prst="rect">
            <a:avLst/>
          </a:prstGeom>
        </p:spPr>
      </p:pic>
      <p:pic>
        <p:nvPicPr>
          <p:cNvPr id="56" name="Immagine 55">
            <a:extLst>
              <a:ext uri="{FF2B5EF4-FFF2-40B4-BE49-F238E27FC236}">
                <a16:creationId xmlns:a16="http://schemas.microsoft.com/office/drawing/2014/main" id="{2E71DC3A-982A-4848-B513-1CFFE7BC3F9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4971" y="5632486"/>
            <a:ext cx="841905" cy="468000"/>
          </a:xfrm>
          <a:prstGeom prst="rect">
            <a:avLst/>
          </a:prstGeom>
        </p:spPr>
      </p:pic>
      <p:pic>
        <p:nvPicPr>
          <p:cNvPr id="57" name="Immagine 56">
            <a:extLst>
              <a:ext uri="{FF2B5EF4-FFF2-40B4-BE49-F238E27FC236}">
                <a16:creationId xmlns:a16="http://schemas.microsoft.com/office/drawing/2014/main" id="{8141A132-F48E-4B3C-869C-1A1DFF2275E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191" y="5632486"/>
            <a:ext cx="841905" cy="468000"/>
          </a:xfrm>
          <a:prstGeom prst="rect">
            <a:avLst/>
          </a:prstGeom>
        </p:spPr>
      </p:pic>
      <p:sp>
        <p:nvSpPr>
          <p:cNvPr id="58" name="Ovale 57">
            <a:extLst>
              <a:ext uri="{FF2B5EF4-FFF2-40B4-BE49-F238E27FC236}">
                <a16:creationId xmlns:a16="http://schemas.microsoft.com/office/drawing/2014/main" id="{E4B263F5-51CE-441B-9143-2E6DDFD83B91}"/>
              </a:ext>
            </a:extLst>
          </p:cNvPr>
          <p:cNvSpPr>
            <a:spLocks noChangeAspect="1"/>
          </p:cNvSpPr>
          <p:nvPr/>
        </p:nvSpPr>
        <p:spPr>
          <a:xfrm>
            <a:off x="219987" y="6645296"/>
            <a:ext cx="132922" cy="1440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9" name="Ovale 58">
            <a:extLst>
              <a:ext uri="{FF2B5EF4-FFF2-40B4-BE49-F238E27FC236}">
                <a16:creationId xmlns:a16="http://schemas.microsoft.com/office/drawing/2014/main" id="{45FEC0AD-075F-451A-9EA6-5230029EB2B2}"/>
              </a:ext>
            </a:extLst>
          </p:cNvPr>
          <p:cNvSpPr>
            <a:spLocks noChangeAspect="1"/>
          </p:cNvSpPr>
          <p:nvPr/>
        </p:nvSpPr>
        <p:spPr>
          <a:xfrm>
            <a:off x="2227896" y="6645296"/>
            <a:ext cx="132922" cy="14400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0" name="Ovale 59">
            <a:extLst>
              <a:ext uri="{FF2B5EF4-FFF2-40B4-BE49-F238E27FC236}">
                <a16:creationId xmlns:a16="http://schemas.microsoft.com/office/drawing/2014/main" id="{83C42034-D1DD-4BD2-B763-2AD1CADB2773}"/>
              </a:ext>
            </a:extLst>
          </p:cNvPr>
          <p:cNvSpPr>
            <a:spLocks noChangeAspect="1"/>
          </p:cNvSpPr>
          <p:nvPr/>
        </p:nvSpPr>
        <p:spPr>
          <a:xfrm>
            <a:off x="4592987" y="6645296"/>
            <a:ext cx="132922" cy="14400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61" name="Immagine 60">
            <a:extLst>
              <a:ext uri="{FF2B5EF4-FFF2-40B4-BE49-F238E27FC236}">
                <a16:creationId xmlns:a16="http://schemas.microsoft.com/office/drawing/2014/main" id="{2ADD9106-64CF-4D2F-B50E-2963DAC913F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5066" y="6119326"/>
            <a:ext cx="841905" cy="468000"/>
          </a:xfrm>
          <a:prstGeom prst="rect">
            <a:avLst/>
          </a:prstGeom>
        </p:spPr>
      </p:pic>
      <p:pic>
        <p:nvPicPr>
          <p:cNvPr id="62" name="Immagine 61">
            <a:extLst>
              <a:ext uri="{FF2B5EF4-FFF2-40B4-BE49-F238E27FC236}">
                <a16:creationId xmlns:a16="http://schemas.microsoft.com/office/drawing/2014/main" id="{BEEDAE89-6811-4696-8229-AFAAA11DEC2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6164" y="6119326"/>
            <a:ext cx="841905" cy="468000"/>
          </a:xfrm>
          <a:prstGeom prst="rect">
            <a:avLst/>
          </a:prstGeom>
        </p:spPr>
      </p:pic>
      <p:pic>
        <p:nvPicPr>
          <p:cNvPr id="63" name="Immagine 62">
            <a:extLst>
              <a:ext uri="{FF2B5EF4-FFF2-40B4-BE49-F238E27FC236}">
                <a16:creationId xmlns:a16="http://schemas.microsoft.com/office/drawing/2014/main" id="{350B6129-C14F-4F88-81B3-98ADEEFEFE6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191" y="6119326"/>
            <a:ext cx="841905" cy="468000"/>
          </a:xfrm>
          <a:prstGeom prst="rect">
            <a:avLst/>
          </a:prstGeom>
        </p:spPr>
      </p:pic>
      <p:pic>
        <p:nvPicPr>
          <p:cNvPr id="64" name="Immagine 63">
            <a:extLst>
              <a:ext uri="{FF2B5EF4-FFF2-40B4-BE49-F238E27FC236}">
                <a16:creationId xmlns:a16="http://schemas.microsoft.com/office/drawing/2014/main" id="{9B17EF55-7D64-4F26-9D3E-5B309052A2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5066" y="5169712"/>
            <a:ext cx="841905" cy="468000"/>
          </a:xfrm>
          <a:prstGeom prst="rect">
            <a:avLst/>
          </a:prstGeom>
        </p:spPr>
      </p:pic>
      <p:pic>
        <p:nvPicPr>
          <p:cNvPr id="65" name="Immagine 64">
            <a:extLst>
              <a:ext uri="{FF2B5EF4-FFF2-40B4-BE49-F238E27FC236}">
                <a16:creationId xmlns:a16="http://schemas.microsoft.com/office/drawing/2014/main" id="{3123637D-00A9-43BB-A09B-55E70541520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191" y="5169712"/>
            <a:ext cx="841905" cy="468000"/>
          </a:xfrm>
          <a:prstGeom prst="rect">
            <a:avLst/>
          </a:prstGeom>
        </p:spPr>
      </p:pic>
      <p:pic>
        <p:nvPicPr>
          <p:cNvPr id="66" name="Immagine 65">
            <a:extLst>
              <a:ext uri="{FF2B5EF4-FFF2-40B4-BE49-F238E27FC236}">
                <a16:creationId xmlns:a16="http://schemas.microsoft.com/office/drawing/2014/main" id="{34A7F6CB-70EA-42E1-91D6-8FFA807FC7E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9093" y="5169712"/>
            <a:ext cx="841905" cy="46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317785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ttangolo 24">
            <a:extLst>
              <a:ext uri="{FF2B5EF4-FFF2-40B4-BE49-F238E27FC236}">
                <a16:creationId xmlns:a16="http://schemas.microsoft.com/office/drawing/2014/main" id="{37477303-F348-4714-9E8E-FD987C70CFF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aphicFrame>
        <p:nvGraphicFramePr>
          <p:cNvPr id="34" name="Tabella 33">
            <a:extLst>
              <a:ext uri="{FF2B5EF4-FFF2-40B4-BE49-F238E27FC236}">
                <a16:creationId xmlns:a16="http://schemas.microsoft.com/office/drawing/2014/main" id="{8C9B3CF1-F070-4075-8166-E9F18D75AD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4348307"/>
              </p:ext>
            </p:extLst>
          </p:nvPr>
        </p:nvGraphicFramePr>
        <p:xfrm>
          <a:off x="136071" y="102471"/>
          <a:ext cx="11919858" cy="31492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13164">
                  <a:extLst>
                    <a:ext uri="{9D8B030D-6E8A-4147-A177-3AD203B41FA5}">
                      <a16:colId xmlns:a16="http://schemas.microsoft.com/office/drawing/2014/main" val="2944020019"/>
                    </a:ext>
                  </a:extLst>
                </a:gridCol>
                <a:gridCol w="1197429">
                  <a:extLst>
                    <a:ext uri="{9D8B030D-6E8A-4147-A177-3AD203B41FA5}">
                      <a16:colId xmlns:a16="http://schemas.microsoft.com/office/drawing/2014/main" val="79365766"/>
                    </a:ext>
                  </a:extLst>
                </a:gridCol>
                <a:gridCol w="1761853">
                  <a:extLst>
                    <a:ext uri="{9D8B030D-6E8A-4147-A177-3AD203B41FA5}">
                      <a16:colId xmlns:a16="http://schemas.microsoft.com/office/drawing/2014/main" val="4129911090"/>
                    </a:ext>
                  </a:extLst>
                </a:gridCol>
                <a:gridCol w="1761853">
                  <a:extLst>
                    <a:ext uri="{9D8B030D-6E8A-4147-A177-3AD203B41FA5}">
                      <a16:colId xmlns:a16="http://schemas.microsoft.com/office/drawing/2014/main" val="1567833803"/>
                    </a:ext>
                  </a:extLst>
                </a:gridCol>
                <a:gridCol w="1761853">
                  <a:extLst>
                    <a:ext uri="{9D8B030D-6E8A-4147-A177-3AD203B41FA5}">
                      <a16:colId xmlns:a16="http://schemas.microsoft.com/office/drawing/2014/main" val="291230167"/>
                    </a:ext>
                  </a:extLst>
                </a:gridCol>
                <a:gridCol w="1761853">
                  <a:extLst>
                    <a:ext uri="{9D8B030D-6E8A-4147-A177-3AD203B41FA5}">
                      <a16:colId xmlns:a16="http://schemas.microsoft.com/office/drawing/2014/main" val="1988389916"/>
                    </a:ext>
                  </a:extLst>
                </a:gridCol>
                <a:gridCol w="1761853">
                  <a:extLst>
                    <a:ext uri="{9D8B030D-6E8A-4147-A177-3AD203B41FA5}">
                      <a16:colId xmlns:a16="http://schemas.microsoft.com/office/drawing/2014/main" val="744706569"/>
                    </a:ext>
                  </a:extLst>
                </a:gridCol>
              </a:tblGrid>
              <a:tr h="397992">
                <a:tc gridSpan="7">
                  <a:txBody>
                    <a:bodyPr/>
                    <a:lstStyle/>
                    <a:p>
                      <a:pPr algn="ctr"/>
                      <a:r>
                        <a:rPr lang="it-IT" sz="2000">
                          <a:solidFill>
                            <a:schemeClr val="tx1"/>
                          </a:solidFill>
                        </a:rPr>
                        <a:t>Distribuzione degli studenti nei livelli di apprendimento</a:t>
                      </a:r>
                      <a:endParaRPr lang="it-IT" sz="20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3653957"/>
                  </a:ext>
                </a:extLst>
              </a:tr>
              <a:tr h="524335">
                <a:tc>
                  <a:txBody>
                    <a:bodyPr/>
                    <a:lstStyle/>
                    <a:p>
                      <a:pPr algn="ctr"/>
                      <a:endParaRPr lang="it-IT" sz="14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/>
                        <a:t>Materia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/>
                        <a:t>Studenti</a:t>
                      </a:r>
                    </a:p>
                    <a:p>
                      <a:pPr algn="ctr"/>
                      <a:r>
                        <a:rPr lang="it-IT" sz="1400" b="1"/>
                        <a:t>a livello 1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/>
                        <a:t>Studenti</a:t>
                      </a:r>
                    </a:p>
                    <a:p>
                      <a:pPr algn="ctr"/>
                      <a:r>
                        <a:rPr lang="it-IT" sz="1400" b="1"/>
                        <a:t>a livello 2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/>
                        <a:t>Studenti</a:t>
                      </a:r>
                    </a:p>
                    <a:p>
                      <a:pPr algn="ctr"/>
                      <a:r>
                        <a:rPr lang="it-IT" sz="1400" b="1"/>
                        <a:t>a livello 3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/>
                        <a:t>Studenti</a:t>
                      </a:r>
                    </a:p>
                    <a:p>
                      <a:pPr algn="ctr"/>
                      <a:r>
                        <a:rPr lang="it-IT" sz="1400" b="1"/>
                        <a:t>a livello 4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/>
                        <a:t>Studenti</a:t>
                      </a:r>
                    </a:p>
                    <a:p>
                      <a:pPr algn="ctr"/>
                      <a:r>
                        <a:rPr lang="it-IT" sz="1400" b="1"/>
                        <a:t>a livello 5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43048503"/>
                  </a:ext>
                </a:extLst>
              </a:tr>
              <a:tr h="336236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OMISSIS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/>
                        <a:t>ITALIANO</a:t>
                      </a:r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(25,0%)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(25,0%)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(25,0%)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(18,8%)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(6,3%)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468404980"/>
                  </a:ext>
                </a:extLst>
              </a:tr>
              <a:tr h="336236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OMISSIS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/>
                        <a:t>MATEMATICA</a:t>
                      </a:r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(6,3%)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(31,3%)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(18,8%)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(25,0%)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(18,8%)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65392956"/>
                  </a:ext>
                </a:extLst>
              </a:tr>
              <a:tr h="336236">
                <a:tc>
                  <a:txBody>
                    <a:bodyPr/>
                    <a:lstStyle/>
                    <a:p>
                      <a:pPr algn="ctr"/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latin typeface="+mn-lt"/>
                        </a:rPr>
                        <a:t>Studenti che non raggiungono liv. B1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latin typeface="+mn-lt"/>
                        </a:rPr>
                        <a:t>Studenti</a:t>
                      </a:r>
                    </a:p>
                    <a:p>
                      <a:pPr algn="ctr"/>
                      <a:r>
                        <a:rPr lang="it-IT" sz="1400" b="1">
                          <a:latin typeface="+mn-lt"/>
                        </a:rPr>
                        <a:t>a livello B1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latin typeface="+mn-lt"/>
                        </a:rPr>
                        <a:t>Studenti</a:t>
                      </a:r>
                    </a:p>
                    <a:p>
                      <a:pPr algn="ctr"/>
                      <a:r>
                        <a:rPr lang="it-IT" sz="1400" b="1">
                          <a:latin typeface="+mn-lt"/>
                        </a:rPr>
                        <a:t>a livello B2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080794382"/>
                  </a:ext>
                </a:extLst>
              </a:tr>
              <a:tr h="336236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OMISSIS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0">
                          <a:solidFill>
                            <a:schemeClr val="tx1"/>
                          </a:solidFill>
                          <a:latin typeface="+mn-lt"/>
                        </a:rPr>
                        <a:t>INGLESE reading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(0,0%)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(62,5%)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(37,5%)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228086085"/>
                  </a:ext>
                </a:extLst>
              </a:tr>
              <a:tr h="336236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OMISSIS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0">
                          <a:solidFill>
                            <a:schemeClr val="tx1"/>
                          </a:solidFill>
                          <a:latin typeface="+mn-lt"/>
                        </a:rPr>
                        <a:t>INGLESE listening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(18,8%)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(31,3%)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(50,0%)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8559459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579723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ttangolo 23">
            <a:extLst>
              <a:ext uri="{FF2B5EF4-FFF2-40B4-BE49-F238E27FC236}">
                <a16:creationId xmlns:a16="http://schemas.microsoft.com/office/drawing/2014/main" id="{FE2CFB2C-C740-4DD2-B392-F8FBB6830B05}"/>
              </a:ext>
            </a:extLst>
          </p:cNvPr>
          <p:cNvSpPr/>
          <p:nvPr/>
        </p:nvSpPr>
        <p:spPr>
          <a:xfrm>
            <a:off x="-6344" y="0"/>
            <a:ext cx="12192000" cy="685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" name="Freccia a sinistra 13">
            <a:extLst>
              <a:ext uri="{FF2B5EF4-FFF2-40B4-BE49-F238E27FC236}">
                <a16:creationId xmlns:a16="http://schemas.microsoft.com/office/drawing/2014/main" id="{FD9D9E51-6222-4187-B3D1-609378ACD07C}"/>
              </a:ext>
            </a:extLst>
          </p:cNvPr>
          <p:cNvSpPr/>
          <p:nvPr/>
        </p:nvSpPr>
        <p:spPr>
          <a:xfrm rot="9487655">
            <a:off x="4272835" y="2138591"/>
            <a:ext cx="1654443" cy="589830"/>
          </a:xfrm>
          <a:prstGeom prst="leftArrow">
            <a:avLst>
              <a:gd name="adj1" fmla="val 67384"/>
              <a:gd name="adj2" fmla="val 50000"/>
            </a:avLst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Freccia a sinistra 14">
            <a:extLst>
              <a:ext uri="{FF2B5EF4-FFF2-40B4-BE49-F238E27FC236}">
                <a16:creationId xmlns:a16="http://schemas.microsoft.com/office/drawing/2014/main" id="{D12C499D-F2A6-498F-AE58-A0AB7F75B655}"/>
              </a:ext>
            </a:extLst>
          </p:cNvPr>
          <p:cNvSpPr/>
          <p:nvPr/>
        </p:nvSpPr>
        <p:spPr>
          <a:xfrm rot="12057267">
            <a:off x="4254954" y="3873875"/>
            <a:ext cx="2208489" cy="589830"/>
          </a:xfrm>
          <a:prstGeom prst="leftArrow">
            <a:avLst>
              <a:gd name="adj1" fmla="val 67384"/>
              <a:gd name="adj2" fmla="val 50000"/>
            </a:avLst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pSp>
        <p:nvGrpSpPr>
          <p:cNvPr id="22" name="Gruppo 21">
            <a:extLst>
              <a:ext uri="{FF2B5EF4-FFF2-40B4-BE49-F238E27FC236}">
                <a16:creationId xmlns:a16="http://schemas.microsoft.com/office/drawing/2014/main" id="{A4CB3FC5-C8C0-4840-AF6F-9F6E10783FBF}"/>
              </a:ext>
            </a:extLst>
          </p:cNvPr>
          <p:cNvGrpSpPr>
            <a:grpSpLocks noChangeAspect="1"/>
          </p:cNvGrpSpPr>
          <p:nvPr/>
        </p:nvGrpSpPr>
        <p:grpSpPr>
          <a:xfrm>
            <a:off x="1446739" y="1805412"/>
            <a:ext cx="2905419" cy="2908490"/>
            <a:chOff x="4650979" y="3953529"/>
            <a:chExt cx="2760199" cy="2763111"/>
          </a:xfrm>
        </p:grpSpPr>
        <p:sp>
          <p:nvSpPr>
            <p:cNvPr id="23" name="Ovale 22">
              <a:extLst>
                <a:ext uri="{FF2B5EF4-FFF2-40B4-BE49-F238E27FC236}">
                  <a16:creationId xmlns:a16="http://schemas.microsoft.com/office/drawing/2014/main" id="{2D07523D-FD10-422F-8E33-2E1AE6F4DFD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774140" y="4078145"/>
              <a:ext cx="2513875" cy="2513876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  <a:scene3d>
              <a:camera prst="orthographicFront"/>
              <a:lightRig rig="threePt" dir="t"/>
            </a:scene3d>
            <a:sp3d prstMaterial="clear">
              <a:bevelT w="1371600" h="1371600"/>
              <a:bevelB w="1371600" h="13716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5" name="Cerchio vuoto 24">
              <a:extLst>
                <a:ext uri="{FF2B5EF4-FFF2-40B4-BE49-F238E27FC236}">
                  <a16:creationId xmlns:a16="http://schemas.microsoft.com/office/drawing/2014/main" id="{23072778-470C-480B-8DC0-FD940D8A2F3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50978" y="3953528"/>
              <a:ext cx="2760199" cy="2763111"/>
            </a:xfrm>
            <a:prstGeom prst="donut">
              <a:avLst>
                <a:gd name="adj" fmla="val 4502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tx1"/>
                </a:solidFill>
              </a:endParaRPr>
            </a:p>
          </p:txBody>
        </p:sp>
      </p:grpSp>
      <p:grpSp>
        <p:nvGrpSpPr>
          <p:cNvPr id="28" name="Gruppo 27">
            <a:extLst>
              <a:ext uri="{FF2B5EF4-FFF2-40B4-BE49-F238E27FC236}">
                <a16:creationId xmlns:a16="http://schemas.microsoft.com/office/drawing/2014/main" id="{1740E465-9196-4561-9C2C-DA5A4013FAC9}"/>
              </a:ext>
            </a:extLst>
          </p:cNvPr>
          <p:cNvGrpSpPr>
            <a:grpSpLocks noChangeAspect="1"/>
          </p:cNvGrpSpPr>
          <p:nvPr/>
        </p:nvGrpSpPr>
        <p:grpSpPr>
          <a:xfrm>
            <a:off x="5888394" y="423205"/>
            <a:ext cx="2711730" cy="2714590"/>
            <a:chOff x="3266612" y="428250"/>
            <a:chExt cx="5995178" cy="6001501"/>
          </a:xfrm>
          <a:solidFill>
            <a:schemeClr val="tx1">
              <a:lumMod val="85000"/>
              <a:lumOff val="15000"/>
            </a:schemeClr>
          </a:solidFill>
        </p:grpSpPr>
        <p:sp>
          <p:nvSpPr>
            <p:cNvPr id="29" name="Ovale 28">
              <a:extLst>
                <a:ext uri="{FF2B5EF4-FFF2-40B4-BE49-F238E27FC236}">
                  <a16:creationId xmlns:a16="http://schemas.microsoft.com/office/drawing/2014/main" id="{3D5A8873-11DC-49C7-802F-30BDA533C8F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534121" y="698922"/>
              <a:ext cx="5460159" cy="5460159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  <a:scene3d>
              <a:camera prst="orthographicFront"/>
              <a:lightRig rig="threePt" dir="t"/>
            </a:scene3d>
            <a:sp3d prstMaterial="clear">
              <a:bevelT w="1371600" h="1371600"/>
              <a:bevelB w="1371600" h="13716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0" name="Cerchio vuoto 29">
              <a:extLst>
                <a:ext uri="{FF2B5EF4-FFF2-40B4-BE49-F238E27FC236}">
                  <a16:creationId xmlns:a16="http://schemas.microsoft.com/office/drawing/2014/main" id="{AC121060-02E2-403C-AAAE-D9D4AB927CB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266612" y="428250"/>
              <a:ext cx="5995178" cy="6001501"/>
            </a:xfrm>
            <a:prstGeom prst="donut">
              <a:avLst>
                <a:gd name="adj" fmla="val 4502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tx1"/>
                </a:solidFill>
              </a:endParaRPr>
            </a:p>
          </p:txBody>
        </p:sp>
      </p:grpSp>
      <p:sp>
        <p:nvSpPr>
          <p:cNvPr id="31" name="CasellaDiTesto 30">
            <a:extLst>
              <a:ext uri="{FF2B5EF4-FFF2-40B4-BE49-F238E27FC236}">
                <a16:creationId xmlns:a16="http://schemas.microsoft.com/office/drawing/2014/main" id="{EE00DEBB-BAEF-4E7C-8D25-4301096157EA}"/>
              </a:ext>
            </a:extLst>
          </p:cNvPr>
          <p:cNvSpPr txBox="1">
            <a:spLocks noChangeAspect="1"/>
          </p:cNvSpPr>
          <p:nvPr/>
        </p:nvSpPr>
        <p:spPr>
          <a:xfrm>
            <a:off x="6830780" y="4284274"/>
            <a:ext cx="2022078" cy="746865"/>
          </a:xfrm>
          <a:prstGeom prst="rect">
            <a:avLst/>
          </a:prstGeom>
          <a:noFill/>
        </p:spPr>
        <p:txBody>
          <a:bodyPr wrap="square">
            <a:prstTxWarp prst="textStop">
              <a:avLst>
                <a:gd name="adj" fmla="val 14286"/>
              </a:avLst>
            </a:prstTxWarp>
            <a:spAutoFit/>
          </a:bodyPr>
          <a:lstStyle/>
          <a:p>
            <a:pPr algn="ctr"/>
            <a:r>
              <a:rPr lang="it-IT">
                <a:latin typeface="Segoe Print" panose="02000600000000000000" pitchFamily="2" charset="0"/>
              </a:rPr>
              <a:t>L</a:t>
            </a:r>
            <a:r>
              <a:rPr lang="it-IT" sz="1800">
                <a:latin typeface="Segoe Print" panose="02000600000000000000" pitchFamily="2" charset="0"/>
              </a:rPr>
              <a:t>ivelli di apprendimento</a:t>
            </a:r>
          </a:p>
        </p:txBody>
      </p:sp>
      <p:grpSp>
        <p:nvGrpSpPr>
          <p:cNvPr id="32" name="Gruppo 31">
            <a:extLst>
              <a:ext uri="{FF2B5EF4-FFF2-40B4-BE49-F238E27FC236}">
                <a16:creationId xmlns:a16="http://schemas.microsoft.com/office/drawing/2014/main" id="{D1CA9FF9-0DAA-4396-BE7D-A31DFEC90424}"/>
              </a:ext>
            </a:extLst>
          </p:cNvPr>
          <p:cNvGrpSpPr>
            <a:grpSpLocks noChangeAspect="1"/>
          </p:cNvGrpSpPr>
          <p:nvPr/>
        </p:nvGrpSpPr>
        <p:grpSpPr>
          <a:xfrm>
            <a:off x="6460045" y="3356606"/>
            <a:ext cx="2711730" cy="2714590"/>
            <a:chOff x="3266612" y="428250"/>
            <a:chExt cx="5995178" cy="6001501"/>
          </a:xfrm>
          <a:solidFill>
            <a:schemeClr val="tx1">
              <a:lumMod val="85000"/>
              <a:lumOff val="15000"/>
            </a:schemeClr>
          </a:solidFill>
        </p:grpSpPr>
        <p:sp>
          <p:nvSpPr>
            <p:cNvPr id="33" name="Ovale 32">
              <a:extLst>
                <a:ext uri="{FF2B5EF4-FFF2-40B4-BE49-F238E27FC236}">
                  <a16:creationId xmlns:a16="http://schemas.microsoft.com/office/drawing/2014/main" id="{7579ED1B-39F2-48DB-B2E1-E65CF75D3AF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534120" y="698922"/>
              <a:ext cx="5460159" cy="5460159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  <a:scene3d>
              <a:camera prst="orthographicFront"/>
              <a:lightRig rig="threePt" dir="t"/>
            </a:scene3d>
            <a:sp3d prstMaterial="clear">
              <a:bevelT w="1371600" h="1371600"/>
              <a:bevelB w="1371600" h="13716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5" name="Cerchio vuoto 34">
              <a:extLst>
                <a:ext uri="{FF2B5EF4-FFF2-40B4-BE49-F238E27FC236}">
                  <a16:creationId xmlns:a16="http://schemas.microsoft.com/office/drawing/2014/main" id="{C0CF69AB-8A44-43BC-A424-11B3AB752C3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266612" y="428250"/>
              <a:ext cx="5995178" cy="6001501"/>
            </a:xfrm>
            <a:prstGeom prst="donut">
              <a:avLst>
                <a:gd name="adj" fmla="val 4502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tx1"/>
                </a:solidFill>
              </a:endParaRPr>
            </a:p>
          </p:txBody>
        </p:sp>
      </p:grpSp>
      <p:sp>
        <p:nvSpPr>
          <p:cNvPr id="36" name="CasellaDiTesto 35">
            <a:extLst>
              <a:ext uri="{FF2B5EF4-FFF2-40B4-BE49-F238E27FC236}">
                <a16:creationId xmlns:a16="http://schemas.microsoft.com/office/drawing/2014/main" id="{FD8BB5BE-1C33-4E28-ACA0-C3CCC7241E4D}"/>
              </a:ext>
            </a:extLst>
          </p:cNvPr>
          <p:cNvSpPr txBox="1">
            <a:spLocks noChangeAspect="1"/>
          </p:cNvSpPr>
          <p:nvPr/>
        </p:nvSpPr>
        <p:spPr>
          <a:xfrm>
            <a:off x="6571159" y="1376219"/>
            <a:ext cx="1346200" cy="706745"/>
          </a:xfrm>
          <a:prstGeom prst="rect">
            <a:avLst/>
          </a:prstGeom>
          <a:noFill/>
        </p:spPr>
        <p:txBody>
          <a:bodyPr wrap="square">
            <a:prstTxWarp prst="textStop">
              <a:avLst>
                <a:gd name="adj" fmla="val 14286"/>
              </a:avLst>
            </a:prstTxWarp>
            <a:spAutoFit/>
          </a:bodyPr>
          <a:lstStyle/>
          <a:p>
            <a:pPr algn="ctr"/>
            <a:r>
              <a:rPr lang="it-IT" sz="1800">
                <a:latin typeface="Segoe Print" panose="02000600000000000000" pitchFamily="2" charset="0"/>
              </a:rPr>
              <a:t>Punteggi generali</a:t>
            </a:r>
          </a:p>
        </p:txBody>
      </p:sp>
      <mc:AlternateContent xmlns:mc="http://schemas.openxmlformats.org/markup-compatibility/2006">
        <mc:Choice xmlns:pslz="http://schemas.microsoft.com/office/powerpoint/2016/slidezoom" Requires="pslz">
          <p:graphicFrame>
            <p:nvGraphicFramePr>
              <p:cNvPr id="9" name="Anteprima della diapositiva 8">
                <a:extLst>
                  <a:ext uri="{FF2B5EF4-FFF2-40B4-BE49-F238E27FC236}">
                    <a16:creationId xmlns:a16="http://schemas.microsoft.com/office/drawing/2014/main" id="{CFCAD4BD-2520-43C9-8DC7-29CEBD3D5344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402936452"/>
                  </p:ext>
                </p:extLst>
              </p:nvPr>
            </p:nvGraphicFramePr>
            <p:xfrm>
              <a:off x="6427460" y="1137731"/>
              <a:ext cx="1633595" cy="1335359"/>
            </p:xfrm>
            <a:graphic>
              <a:graphicData uri="http://schemas.microsoft.com/office/powerpoint/2016/slidezoom">
                <pslz:sldZm>
                  <pslz:sldZmObj sldId="310" cId="1277835825">
                    <pslz:zmPr id="{D2124E45-D1CA-4036-8CFC-44F169C4C919}" imageType="cover" transitionDur="1000" showBg="0">
                      <p166:blipFill xmlns:p166="http://schemas.microsoft.com/office/powerpoint/2016/6/main">
                        <a:blip r:embed="rId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1633595" cy="1335359"/>
                        </a:xfrm>
                        <a:prstGeom prst="rect">
                          <a:avLst/>
                        </a:prstGeom>
                      </p166:spPr>
                    </pslz:zmPr>
                  </pslz:sldZmObj>
                </pslz:sldZm>
              </a:graphicData>
            </a:graphic>
          </p:graphicFrame>
        </mc:Choice>
        <mc:Fallback>
          <p:pic>
            <p:nvPicPr>
              <p:cNvPr id="9" name="Anteprima della diapositiva 8">
                <a:hlinkClick r:id="rId3" action="ppaction://hlinksldjump"/>
                <a:extLst>
                  <a:ext uri="{FF2B5EF4-FFF2-40B4-BE49-F238E27FC236}">
                    <a16:creationId xmlns:a16="http://schemas.microsoft.com/office/drawing/2014/main" id="{CFCAD4BD-2520-43C9-8DC7-29CEBD3D5344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427460" y="1137731"/>
                <a:ext cx="1633595" cy="133535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slz="http://schemas.microsoft.com/office/powerpoint/2016/slidezoom" Requires="pslz">
          <p:graphicFrame>
            <p:nvGraphicFramePr>
              <p:cNvPr id="11" name="Anteprima della diapositiva 10">
                <a:extLst>
                  <a:ext uri="{FF2B5EF4-FFF2-40B4-BE49-F238E27FC236}">
                    <a16:creationId xmlns:a16="http://schemas.microsoft.com/office/drawing/2014/main" id="{85739BA7-F45D-48A1-A0F4-0279F317C87B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462172532"/>
                  </p:ext>
                </p:extLst>
              </p:nvPr>
            </p:nvGraphicFramePr>
            <p:xfrm>
              <a:off x="6996988" y="4001737"/>
              <a:ext cx="1637841" cy="1338830"/>
            </p:xfrm>
            <a:graphic>
              <a:graphicData uri="http://schemas.microsoft.com/office/powerpoint/2016/slidezoom">
                <pslz:sldZm>
                  <pslz:sldZmObj sldId="311" cId="1303990380">
                    <pslz:zmPr id="{595E1D07-0DF7-4587-B1E4-10D1D9DE5EDC}" imageType="cover" transitionDur="1000" showBg="0">
                      <p166:blipFill xmlns:p166="http://schemas.microsoft.com/office/powerpoint/2016/6/main">
                        <a:blip r:embed="rId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1637841" cy="1338830"/>
                        </a:xfrm>
                        <a:prstGeom prst="rect">
                          <a:avLst/>
                        </a:prstGeom>
                      </p166:spPr>
                    </pslz:zmPr>
                  </pslz:sldZmObj>
                </pslz:sldZm>
              </a:graphicData>
            </a:graphic>
          </p:graphicFrame>
        </mc:Choice>
        <mc:Fallback>
          <p:pic>
            <p:nvPicPr>
              <p:cNvPr id="11" name="Anteprima della diapositiva 10">
                <a:hlinkClick r:id="rId4" action="ppaction://hlinksldjump"/>
                <a:extLst>
                  <a:ext uri="{FF2B5EF4-FFF2-40B4-BE49-F238E27FC236}">
                    <a16:creationId xmlns:a16="http://schemas.microsoft.com/office/drawing/2014/main" id="{85739BA7-F45D-48A1-A0F4-0279F317C87B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996988" y="4001737"/>
                <a:ext cx="1637841" cy="1338830"/>
              </a:xfrm>
              <a:prstGeom prst="rect">
                <a:avLst/>
              </a:prstGeom>
            </p:spPr>
          </p:pic>
        </mc:Fallback>
      </mc:AlternateContent>
      <p:sp>
        <p:nvSpPr>
          <p:cNvPr id="34" name="CasellaDiTesto 33">
            <a:extLst>
              <a:ext uri="{FF2B5EF4-FFF2-40B4-BE49-F238E27FC236}">
                <a16:creationId xmlns:a16="http://schemas.microsoft.com/office/drawing/2014/main" id="{35572A13-1D27-40D2-974F-26A384F41C4E}"/>
              </a:ext>
            </a:extLst>
          </p:cNvPr>
          <p:cNvSpPr txBox="1">
            <a:spLocks noChangeAspect="1"/>
          </p:cNvSpPr>
          <p:nvPr/>
        </p:nvSpPr>
        <p:spPr>
          <a:xfrm>
            <a:off x="2161790" y="2984227"/>
            <a:ext cx="1313260" cy="545383"/>
          </a:xfrm>
          <a:prstGeom prst="rect">
            <a:avLst/>
          </a:prstGeom>
          <a:noFill/>
        </p:spPr>
        <p:txBody>
          <a:bodyPr wrap="square">
            <a:prstTxWarp prst="textStop">
              <a:avLst>
                <a:gd name="adj" fmla="val 14286"/>
              </a:avLst>
            </a:prstTxWarp>
            <a:spAutoFit/>
          </a:bodyPr>
          <a:lstStyle/>
          <a:p>
            <a:pPr algn="ctr"/>
            <a:r>
              <a:rPr lang="it-IT" sz="1800">
                <a:latin typeface="Segoe Print" panose="02000600000000000000" pitchFamily="2" charset="0"/>
              </a:rPr>
              <a:t>OMISSIS</a:t>
            </a:r>
          </a:p>
        </p:txBody>
      </p:sp>
      <mc:AlternateContent xmlns:mc="http://schemas.openxmlformats.org/markup-compatibility/2006">
        <mc:Choice xmlns:pslz="http://schemas.microsoft.com/office/powerpoint/2016/slidezoom" Requires="pslz">
          <p:graphicFrame>
            <p:nvGraphicFramePr>
              <p:cNvPr id="13" name="Anteprima della diapositiva 12">
                <a:extLst>
                  <a:ext uri="{FF2B5EF4-FFF2-40B4-BE49-F238E27FC236}">
                    <a16:creationId xmlns:a16="http://schemas.microsoft.com/office/drawing/2014/main" id="{7CF39A69-B31D-4610-98B9-1C9966B65B2C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824966494"/>
                  </p:ext>
                </p:extLst>
              </p:nvPr>
            </p:nvGraphicFramePr>
            <p:xfrm>
              <a:off x="2041216" y="2598641"/>
              <a:ext cx="1716460" cy="1403096"/>
            </p:xfrm>
            <a:graphic>
              <a:graphicData uri="http://schemas.microsoft.com/office/powerpoint/2016/slidezoom">
                <pslz:sldZm>
                  <pslz:sldZmObj sldId="326" cId="1560020918">
                    <pslz:zmPr id="{06611059-D08D-4793-8B01-83E12105DEAA}" imageType="cover" transitionDur="1000" showBg="0">
                      <p166:blipFill xmlns:p166="http://schemas.microsoft.com/office/powerpoint/2016/6/main">
                        <a:blip r:embed="rId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1716460" cy="1403096"/>
                        </a:xfrm>
                        <a:prstGeom prst="rect">
                          <a:avLst/>
                        </a:prstGeom>
                      </p166:spPr>
                    </pslz:zmPr>
                  </pslz:sldZmObj>
                </pslz:sldZm>
              </a:graphicData>
            </a:graphic>
          </p:graphicFrame>
        </mc:Choice>
        <mc:Fallback>
          <p:pic>
            <p:nvPicPr>
              <p:cNvPr id="13" name="Anteprima della diapositiva 12">
                <a:hlinkClick r:id="rId5" action="ppaction://hlinksldjump"/>
                <a:extLst>
                  <a:ext uri="{FF2B5EF4-FFF2-40B4-BE49-F238E27FC236}">
                    <a16:creationId xmlns:a16="http://schemas.microsoft.com/office/drawing/2014/main" id="{7CF39A69-B31D-4610-98B9-1C9966B65B2C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041216" y="2598641"/>
                <a:ext cx="1716460" cy="1403096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050927286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ttangolo 24">
            <a:extLst>
              <a:ext uri="{FF2B5EF4-FFF2-40B4-BE49-F238E27FC236}">
                <a16:creationId xmlns:a16="http://schemas.microsoft.com/office/drawing/2014/main" id="{37477303-F348-4714-9E8E-FD987C70CFF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12006502-8E6A-4458-8BC2-95D4C43AE3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2929486"/>
              </p:ext>
            </p:extLst>
          </p:nvPr>
        </p:nvGraphicFramePr>
        <p:xfrm>
          <a:off x="138791" y="403"/>
          <a:ext cx="11914417" cy="682084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649187">
                  <a:extLst>
                    <a:ext uri="{9D8B030D-6E8A-4147-A177-3AD203B41FA5}">
                      <a16:colId xmlns:a16="http://schemas.microsoft.com/office/drawing/2014/main" val="4057865429"/>
                    </a:ext>
                  </a:extLst>
                </a:gridCol>
                <a:gridCol w="2177143">
                  <a:extLst>
                    <a:ext uri="{9D8B030D-6E8A-4147-A177-3AD203B41FA5}">
                      <a16:colId xmlns:a16="http://schemas.microsoft.com/office/drawing/2014/main" val="2456361952"/>
                    </a:ext>
                  </a:extLst>
                </a:gridCol>
                <a:gridCol w="2696029">
                  <a:extLst>
                    <a:ext uri="{9D8B030D-6E8A-4147-A177-3AD203B41FA5}">
                      <a16:colId xmlns:a16="http://schemas.microsoft.com/office/drawing/2014/main" val="1246928854"/>
                    </a:ext>
                  </a:extLst>
                </a:gridCol>
                <a:gridCol w="2696029">
                  <a:extLst>
                    <a:ext uri="{9D8B030D-6E8A-4147-A177-3AD203B41FA5}">
                      <a16:colId xmlns:a16="http://schemas.microsoft.com/office/drawing/2014/main" val="341335712"/>
                    </a:ext>
                  </a:extLst>
                </a:gridCol>
                <a:gridCol w="2696029">
                  <a:extLst>
                    <a:ext uri="{9D8B030D-6E8A-4147-A177-3AD203B41FA5}">
                      <a16:colId xmlns:a16="http://schemas.microsoft.com/office/drawing/2014/main" val="561693737"/>
                    </a:ext>
                  </a:extLst>
                </a:gridCol>
              </a:tblGrid>
              <a:tr h="338766">
                <a:tc gridSpan="5">
                  <a:txBody>
                    <a:bodyPr/>
                    <a:lstStyle/>
                    <a:p>
                      <a:pPr algn="ctr"/>
                      <a:r>
                        <a:rPr lang="it-IT" sz="1600">
                          <a:solidFill>
                            <a:schemeClr val="tx1"/>
                          </a:solidFill>
                          <a:latin typeface="+mn-lt"/>
                        </a:rPr>
                        <a:t>Punteggi generali - Altri Licei (diversi da scientifici, classici e linguistici)</a:t>
                      </a: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46064829"/>
                  </a:ext>
                </a:extLst>
              </a:tr>
              <a:tr h="739126">
                <a:tc>
                  <a:txBody>
                    <a:bodyPr/>
                    <a:lstStyle/>
                    <a:p>
                      <a:pPr algn="ctr"/>
                      <a:r>
                        <a:rPr lang="it-IT" sz="2000" b="1">
                          <a:solidFill>
                            <a:schemeClr val="tx1"/>
                          </a:solidFill>
                          <a:latin typeface="+mn-lt"/>
                        </a:rPr>
                        <a:t>OMISSIS</a:t>
                      </a:r>
                      <a:endParaRPr lang="it-IT" sz="12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Esiti degli studenti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nella stessa scala del rapporto nazionale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Lombardia (203,8)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Nord ovest (200,8)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Italia (188,9)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00804956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ITALIANO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202,4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86223323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SOPS050001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204,9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35242013"/>
                  </a:ext>
                </a:extLst>
              </a:tr>
              <a:tr h="338766"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b="1">
                          <a:solidFill>
                            <a:schemeClr val="tx1"/>
                          </a:solidFill>
                          <a:latin typeface="+mn-lt"/>
                        </a:rPr>
                        <a:t>Punteggi generali - Altri Licei (diversi da scientifici)</a:t>
                      </a: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64041501"/>
                  </a:ext>
                </a:extLst>
              </a:tr>
              <a:tr h="523548">
                <a:tc>
                  <a:txBody>
                    <a:bodyPr/>
                    <a:lstStyle/>
                    <a:p>
                      <a:pPr algn="ctr"/>
                      <a:endParaRPr lang="it-IT" sz="14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Esiti degli studenti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nella stessa scala …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Lombardia (199,6)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Nord ovest (197,1)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Italia (186,8)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23237660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MATEMATICA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198,7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55600526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SOPS050001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202,9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22659283"/>
                  </a:ext>
                </a:extLst>
              </a:tr>
              <a:tr h="338766">
                <a:tc gridSpan="5">
                  <a:txBody>
                    <a:bodyPr/>
                    <a:lstStyle/>
                    <a:p>
                      <a:pPr algn="ctr"/>
                      <a:r>
                        <a:rPr lang="it-IT" sz="1600" b="1">
                          <a:solidFill>
                            <a:schemeClr val="tx1"/>
                          </a:solidFill>
                          <a:latin typeface="+mn-lt"/>
                        </a:rPr>
                        <a:t>Punteggi generali - Altri Licei (diversi da scientifici, classici e linguistici)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it-IT" sz="14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15826594"/>
                  </a:ext>
                </a:extLst>
              </a:tr>
              <a:tr h="523548">
                <a:tc>
                  <a:txBody>
                    <a:bodyPr/>
                    <a:lstStyle/>
                    <a:p>
                      <a:pPr algn="ctr"/>
                      <a:endParaRPr lang="it-IT" sz="14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Esiti degli studenti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nella stessa scala …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Lombardia (R. 213,8 – L. 224,0)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Nord ovest (R. 210,6 – L. 220,7)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Italia (R. 199,8 – L. 205,2)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88043723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INGLESE reading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212,6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12384570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SOPS050001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209,2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10849845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INGLESE listening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231,0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52301333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SOPS050001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221,3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2658107"/>
                  </a:ext>
                </a:extLst>
              </a:tr>
              <a:tr h="219556"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>
                          <a:latin typeface="+mn-lt"/>
                        </a:rPr>
                        <a:t>     significativamente inferiore -       non significativamente differente -       significativamente superiore</a:t>
                      </a: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4759293"/>
                  </a:ext>
                </a:extLst>
              </a:tr>
            </a:tbl>
          </a:graphicData>
        </a:graphic>
      </p:graphicFrame>
      <p:sp>
        <p:nvSpPr>
          <p:cNvPr id="31" name="Ovale 30">
            <a:extLst>
              <a:ext uri="{FF2B5EF4-FFF2-40B4-BE49-F238E27FC236}">
                <a16:creationId xmlns:a16="http://schemas.microsoft.com/office/drawing/2014/main" id="{D3F66D2B-DAA7-41DB-AF28-368072BD1A1C}"/>
              </a:ext>
            </a:extLst>
          </p:cNvPr>
          <p:cNvSpPr>
            <a:spLocks noChangeAspect="1"/>
          </p:cNvSpPr>
          <p:nvPr/>
        </p:nvSpPr>
        <p:spPr>
          <a:xfrm>
            <a:off x="219987" y="6645296"/>
            <a:ext cx="132922" cy="1440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2" name="Ovale 31">
            <a:extLst>
              <a:ext uri="{FF2B5EF4-FFF2-40B4-BE49-F238E27FC236}">
                <a16:creationId xmlns:a16="http://schemas.microsoft.com/office/drawing/2014/main" id="{01F6D84B-8FA5-4C37-B457-0CD1CADF9D21}"/>
              </a:ext>
            </a:extLst>
          </p:cNvPr>
          <p:cNvSpPr>
            <a:spLocks noChangeAspect="1"/>
          </p:cNvSpPr>
          <p:nvPr/>
        </p:nvSpPr>
        <p:spPr>
          <a:xfrm>
            <a:off x="2227896" y="6645296"/>
            <a:ext cx="132922" cy="14400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3" name="Ovale 32">
            <a:extLst>
              <a:ext uri="{FF2B5EF4-FFF2-40B4-BE49-F238E27FC236}">
                <a16:creationId xmlns:a16="http://schemas.microsoft.com/office/drawing/2014/main" id="{323165B9-CA9A-4E69-8A31-C9993B198C75}"/>
              </a:ext>
            </a:extLst>
          </p:cNvPr>
          <p:cNvSpPr>
            <a:spLocks noChangeAspect="1"/>
          </p:cNvSpPr>
          <p:nvPr/>
        </p:nvSpPr>
        <p:spPr>
          <a:xfrm>
            <a:off x="4592987" y="6645296"/>
            <a:ext cx="132922" cy="14400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9" name="Immagine 18">
            <a:extLst>
              <a:ext uri="{FF2B5EF4-FFF2-40B4-BE49-F238E27FC236}">
                <a16:creationId xmlns:a16="http://schemas.microsoft.com/office/drawing/2014/main" id="{0493E272-832C-4708-A1DB-566263F05A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8601" y="1561323"/>
            <a:ext cx="841905" cy="468000"/>
          </a:xfrm>
          <a:prstGeom prst="rect">
            <a:avLst/>
          </a:prstGeom>
        </p:spPr>
      </p:pic>
      <p:pic>
        <p:nvPicPr>
          <p:cNvPr id="22" name="Immagine 21">
            <a:extLst>
              <a:ext uri="{FF2B5EF4-FFF2-40B4-BE49-F238E27FC236}">
                <a16:creationId xmlns:a16="http://schemas.microsoft.com/office/drawing/2014/main" id="{0BFF2CCF-86DC-4C81-9925-18068988CA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9699" y="1561323"/>
            <a:ext cx="841905" cy="468000"/>
          </a:xfrm>
          <a:prstGeom prst="rect">
            <a:avLst/>
          </a:prstGeom>
        </p:spPr>
      </p:pic>
      <p:pic>
        <p:nvPicPr>
          <p:cNvPr id="23" name="Immagine 22">
            <a:extLst>
              <a:ext uri="{FF2B5EF4-FFF2-40B4-BE49-F238E27FC236}">
                <a16:creationId xmlns:a16="http://schemas.microsoft.com/office/drawing/2014/main" id="{446944B8-7CE4-49A1-948D-5DD7347BF1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3726" y="1561323"/>
            <a:ext cx="841905" cy="468000"/>
          </a:xfrm>
          <a:prstGeom prst="rect">
            <a:avLst/>
          </a:prstGeom>
        </p:spPr>
      </p:pic>
      <p:pic>
        <p:nvPicPr>
          <p:cNvPr id="38" name="Immagine 37">
            <a:extLst>
              <a:ext uri="{FF2B5EF4-FFF2-40B4-BE49-F238E27FC236}">
                <a16:creationId xmlns:a16="http://schemas.microsoft.com/office/drawing/2014/main" id="{EEABE1A7-A1C4-4DBB-8856-0DDCA09EE8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5066" y="2891458"/>
            <a:ext cx="841905" cy="468000"/>
          </a:xfrm>
          <a:prstGeom prst="rect">
            <a:avLst/>
          </a:prstGeom>
        </p:spPr>
      </p:pic>
      <p:pic>
        <p:nvPicPr>
          <p:cNvPr id="39" name="Immagine 38">
            <a:extLst>
              <a:ext uri="{FF2B5EF4-FFF2-40B4-BE49-F238E27FC236}">
                <a16:creationId xmlns:a16="http://schemas.microsoft.com/office/drawing/2014/main" id="{46931903-F841-4173-8B64-03F11B4C8A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6164" y="2891458"/>
            <a:ext cx="841905" cy="468000"/>
          </a:xfrm>
          <a:prstGeom prst="rect">
            <a:avLst/>
          </a:prstGeom>
        </p:spPr>
      </p:pic>
      <p:pic>
        <p:nvPicPr>
          <p:cNvPr id="40" name="Immagine 39">
            <a:extLst>
              <a:ext uri="{FF2B5EF4-FFF2-40B4-BE49-F238E27FC236}">
                <a16:creationId xmlns:a16="http://schemas.microsoft.com/office/drawing/2014/main" id="{0B580A69-7F53-413A-845F-15A2EB5575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191" y="2891458"/>
            <a:ext cx="841905" cy="468000"/>
          </a:xfrm>
          <a:prstGeom prst="rect">
            <a:avLst/>
          </a:prstGeom>
        </p:spPr>
      </p:pic>
      <p:pic>
        <p:nvPicPr>
          <p:cNvPr id="41" name="Immagine 40">
            <a:extLst>
              <a:ext uri="{FF2B5EF4-FFF2-40B4-BE49-F238E27FC236}">
                <a16:creationId xmlns:a16="http://schemas.microsoft.com/office/drawing/2014/main" id="{FAD37799-26A7-4DC0-86E7-0EE80968B7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5066" y="3373430"/>
            <a:ext cx="841905" cy="468000"/>
          </a:xfrm>
          <a:prstGeom prst="rect">
            <a:avLst/>
          </a:prstGeom>
        </p:spPr>
      </p:pic>
      <p:pic>
        <p:nvPicPr>
          <p:cNvPr id="42" name="Immagine 41">
            <a:extLst>
              <a:ext uri="{FF2B5EF4-FFF2-40B4-BE49-F238E27FC236}">
                <a16:creationId xmlns:a16="http://schemas.microsoft.com/office/drawing/2014/main" id="{68E38D86-2363-4883-A4B1-DD12A21EC2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6164" y="3373430"/>
            <a:ext cx="841905" cy="468000"/>
          </a:xfrm>
          <a:prstGeom prst="rect">
            <a:avLst/>
          </a:prstGeom>
        </p:spPr>
      </p:pic>
      <p:pic>
        <p:nvPicPr>
          <p:cNvPr id="29" name="Immagine 28">
            <a:extLst>
              <a:ext uri="{FF2B5EF4-FFF2-40B4-BE49-F238E27FC236}">
                <a16:creationId xmlns:a16="http://schemas.microsoft.com/office/drawing/2014/main" id="{9C33E7BA-AEA7-497C-A17B-BDD71D148D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5066" y="5169712"/>
            <a:ext cx="841905" cy="468000"/>
          </a:xfrm>
          <a:prstGeom prst="rect">
            <a:avLst/>
          </a:prstGeom>
        </p:spPr>
      </p:pic>
      <p:pic>
        <p:nvPicPr>
          <p:cNvPr id="49" name="Immagine 48">
            <a:extLst>
              <a:ext uri="{FF2B5EF4-FFF2-40B4-BE49-F238E27FC236}">
                <a16:creationId xmlns:a16="http://schemas.microsoft.com/office/drawing/2014/main" id="{50CE4DC7-811D-4F86-B98A-4981B7DA44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5066" y="1100478"/>
            <a:ext cx="841905" cy="468000"/>
          </a:xfrm>
          <a:prstGeom prst="rect">
            <a:avLst/>
          </a:prstGeom>
        </p:spPr>
      </p:pic>
      <p:pic>
        <p:nvPicPr>
          <p:cNvPr id="48" name="Immagine 47">
            <a:extLst>
              <a:ext uri="{FF2B5EF4-FFF2-40B4-BE49-F238E27FC236}">
                <a16:creationId xmlns:a16="http://schemas.microsoft.com/office/drawing/2014/main" id="{4CCA5C1E-7131-40A2-AF13-28AEF14FE3F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191" y="1094716"/>
            <a:ext cx="841905" cy="468000"/>
          </a:xfrm>
          <a:prstGeom prst="rect">
            <a:avLst/>
          </a:prstGeom>
        </p:spPr>
      </p:pic>
      <p:pic>
        <p:nvPicPr>
          <p:cNvPr id="36" name="Immagine 35">
            <a:extLst>
              <a:ext uri="{FF2B5EF4-FFF2-40B4-BE49-F238E27FC236}">
                <a16:creationId xmlns:a16="http://schemas.microsoft.com/office/drawing/2014/main" id="{613249BA-80ED-42F2-92DD-1DD30AC38E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2628" y="1091204"/>
            <a:ext cx="841905" cy="468000"/>
          </a:xfrm>
          <a:prstGeom prst="rect">
            <a:avLst/>
          </a:prstGeom>
        </p:spPr>
      </p:pic>
      <p:pic>
        <p:nvPicPr>
          <p:cNvPr id="37" name="Immagine 36">
            <a:extLst>
              <a:ext uri="{FF2B5EF4-FFF2-40B4-BE49-F238E27FC236}">
                <a16:creationId xmlns:a16="http://schemas.microsoft.com/office/drawing/2014/main" id="{608E9346-B4FA-4D38-8E25-D4E7E5AA1C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191" y="3373430"/>
            <a:ext cx="841905" cy="468000"/>
          </a:xfrm>
          <a:prstGeom prst="rect">
            <a:avLst/>
          </a:prstGeom>
        </p:spPr>
      </p:pic>
      <p:pic>
        <p:nvPicPr>
          <p:cNvPr id="44" name="Immagine 43">
            <a:extLst>
              <a:ext uri="{FF2B5EF4-FFF2-40B4-BE49-F238E27FC236}">
                <a16:creationId xmlns:a16="http://schemas.microsoft.com/office/drawing/2014/main" id="{60DF3DD5-C49C-498E-88DA-63EB853996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5066" y="4682514"/>
            <a:ext cx="841905" cy="468000"/>
          </a:xfrm>
          <a:prstGeom prst="rect">
            <a:avLst/>
          </a:prstGeom>
        </p:spPr>
      </p:pic>
      <p:pic>
        <p:nvPicPr>
          <p:cNvPr id="51" name="Immagine 50">
            <a:extLst>
              <a:ext uri="{FF2B5EF4-FFF2-40B4-BE49-F238E27FC236}">
                <a16:creationId xmlns:a16="http://schemas.microsoft.com/office/drawing/2014/main" id="{20590615-D79D-4A70-A058-73CADB66B1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6164" y="4682514"/>
            <a:ext cx="841905" cy="468000"/>
          </a:xfrm>
          <a:prstGeom prst="rect">
            <a:avLst/>
          </a:prstGeom>
        </p:spPr>
      </p:pic>
      <p:pic>
        <p:nvPicPr>
          <p:cNvPr id="52" name="Immagine 51">
            <a:extLst>
              <a:ext uri="{FF2B5EF4-FFF2-40B4-BE49-F238E27FC236}">
                <a16:creationId xmlns:a16="http://schemas.microsoft.com/office/drawing/2014/main" id="{7C26EA62-DFBA-4E75-874F-FC39217EC9B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191" y="4682514"/>
            <a:ext cx="841905" cy="468000"/>
          </a:xfrm>
          <a:prstGeom prst="rect">
            <a:avLst/>
          </a:prstGeom>
        </p:spPr>
      </p:pic>
      <p:pic>
        <p:nvPicPr>
          <p:cNvPr id="58" name="Immagine 57">
            <a:extLst>
              <a:ext uri="{FF2B5EF4-FFF2-40B4-BE49-F238E27FC236}">
                <a16:creationId xmlns:a16="http://schemas.microsoft.com/office/drawing/2014/main" id="{E354AF7F-3E30-4852-9967-D3A51B2400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5066" y="5634920"/>
            <a:ext cx="841905" cy="468000"/>
          </a:xfrm>
          <a:prstGeom prst="rect">
            <a:avLst/>
          </a:prstGeom>
        </p:spPr>
      </p:pic>
      <p:pic>
        <p:nvPicPr>
          <p:cNvPr id="59" name="Immagine 58">
            <a:extLst>
              <a:ext uri="{FF2B5EF4-FFF2-40B4-BE49-F238E27FC236}">
                <a16:creationId xmlns:a16="http://schemas.microsoft.com/office/drawing/2014/main" id="{D6FEBE9E-EF35-4328-AA7F-B8CBAA2FE3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6164" y="5634920"/>
            <a:ext cx="841905" cy="468000"/>
          </a:xfrm>
          <a:prstGeom prst="rect">
            <a:avLst/>
          </a:prstGeom>
        </p:spPr>
      </p:pic>
      <p:pic>
        <p:nvPicPr>
          <p:cNvPr id="60" name="Immagine 59">
            <a:extLst>
              <a:ext uri="{FF2B5EF4-FFF2-40B4-BE49-F238E27FC236}">
                <a16:creationId xmlns:a16="http://schemas.microsoft.com/office/drawing/2014/main" id="{EADA1049-3AFE-4A3E-AE01-D01A4A4D54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191" y="5634920"/>
            <a:ext cx="841905" cy="468000"/>
          </a:xfrm>
          <a:prstGeom prst="rect">
            <a:avLst/>
          </a:prstGeom>
        </p:spPr>
      </p:pic>
      <p:pic>
        <p:nvPicPr>
          <p:cNvPr id="61" name="Immagine 60">
            <a:extLst>
              <a:ext uri="{FF2B5EF4-FFF2-40B4-BE49-F238E27FC236}">
                <a16:creationId xmlns:a16="http://schemas.microsoft.com/office/drawing/2014/main" id="{83FA531F-C420-4137-B77C-C9D8B68E7B2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191" y="5169712"/>
            <a:ext cx="841905" cy="468000"/>
          </a:xfrm>
          <a:prstGeom prst="rect">
            <a:avLst/>
          </a:prstGeom>
        </p:spPr>
      </p:pic>
      <p:pic>
        <p:nvPicPr>
          <p:cNvPr id="62" name="Immagine 61">
            <a:extLst>
              <a:ext uri="{FF2B5EF4-FFF2-40B4-BE49-F238E27FC236}">
                <a16:creationId xmlns:a16="http://schemas.microsoft.com/office/drawing/2014/main" id="{A0A8185C-C48C-4F7C-8791-B3116CF4323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9093" y="5169712"/>
            <a:ext cx="841905" cy="468000"/>
          </a:xfrm>
          <a:prstGeom prst="rect">
            <a:avLst/>
          </a:prstGeom>
        </p:spPr>
      </p:pic>
      <p:pic>
        <p:nvPicPr>
          <p:cNvPr id="63" name="Immagine 62">
            <a:extLst>
              <a:ext uri="{FF2B5EF4-FFF2-40B4-BE49-F238E27FC236}">
                <a16:creationId xmlns:a16="http://schemas.microsoft.com/office/drawing/2014/main" id="{04F95C29-1D4A-416A-848A-B129E34C1E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5066" y="6119326"/>
            <a:ext cx="841905" cy="468000"/>
          </a:xfrm>
          <a:prstGeom prst="rect">
            <a:avLst/>
          </a:prstGeom>
        </p:spPr>
      </p:pic>
      <p:pic>
        <p:nvPicPr>
          <p:cNvPr id="64" name="Immagine 63">
            <a:extLst>
              <a:ext uri="{FF2B5EF4-FFF2-40B4-BE49-F238E27FC236}">
                <a16:creationId xmlns:a16="http://schemas.microsoft.com/office/drawing/2014/main" id="{29916AB4-D650-4E63-B2DE-B127BD1CDA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6164" y="6119326"/>
            <a:ext cx="841905" cy="468000"/>
          </a:xfrm>
          <a:prstGeom prst="rect">
            <a:avLst/>
          </a:prstGeom>
        </p:spPr>
      </p:pic>
      <p:pic>
        <p:nvPicPr>
          <p:cNvPr id="65" name="Immagine 64">
            <a:extLst>
              <a:ext uri="{FF2B5EF4-FFF2-40B4-BE49-F238E27FC236}">
                <a16:creationId xmlns:a16="http://schemas.microsoft.com/office/drawing/2014/main" id="{53F98868-916A-44C0-AFC6-B80761D2C4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191" y="6119326"/>
            <a:ext cx="841905" cy="46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783582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ttangolo 24">
            <a:extLst>
              <a:ext uri="{FF2B5EF4-FFF2-40B4-BE49-F238E27FC236}">
                <a16:creationId xmlns:a16="http://schemas.microsoft.com/office/drawing/2014/main" id="{37477303-F348-4714-9E8E-FD987C70CFF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aphicFrame>
        <p:nvGraphicFramePr>
          <p:cNvPr id="34" name="Tabella 33">
            <a:extLst>
              <a:ext uri="{FF2B5EF4-FFF2-40B4-BE49-F238E27FC236}">
                <a16:creationId xmlns:a16="http://schemas.microsoft.com/office/drawing/2014/main" id="{8C9B3CF1-F070-4075-8166-E9F18D75AD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016802"/>
              </p:ext>
            </p:extLst>
          </p:nvPr>
        </p:nvGraphicFramePr>
        <p:xfrm>
          <a:off x="136071" y="102471"/>
          <a:ext cx="11919858" cy="31492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13164">
                  <a:extLst>
                    <a:ext uri="{9D8B030D-6E8A-4147-A177-3AD203B41FA5}">
                      <a16:colId xmlns:a16="http://schemas.microsoft.com/office/drawing/2014/main" val="2944020019"/>
                    </a:ext>
                  </a:extLst>
                </a:gridCol>
                <a:gridCol w="1197429">
                  <a:extLst>
                    <a:ext uri="{9D8B030D-6E8A-4147-A177-3AD203B41FA5}">
                      <a16:colId xmlns:a16="http://schemas.microsoft.com/office/drawing/2014/main" val="79365766"/>
                    </a:ext>
                  </a:extLst>
                </a:gridCol>
                <a:gridCol w="1761853">
                  <a:extLst>
                    <a:ext uri="{9D8B030D-6E8A-4147-A177-3AD203B41FA5}">
                      <a16:colId xmlns:a16="http://schemas.microsoft.com/office/drawing/2014/main" val="4129911090"/>
                    </a:ext>
                  </a:extLst>
                </a:gridCol>
                <a:gridCol w="1761853">
                  <a:extLst>
                    <a:ext uri="{9D8B030D-6E8A-4147-A177-3AD203B41FA5}">
                      <a16:colId xmlns:a16="http://schemas.microsoft.com/office/drawing/2014/main" val="1567833803"/>
                    </a:ext>
                  </a:extLst>
                </a:gridCol>
                <a:gridCol w="1761853">
                  <a:extLst>
                    <a:ext uri="{9D8B030D-6E8A-4147-A177-3AD203B41FA5}">
                      <a16:colId xmlns:a16="http://schemas.microsoft.com/office/drawing/2014/main" val="291230167"/>
                    </a:ext>
                  </a:extLst>
                </a:gridCol>
                <a:gridCol w="1761853">
                  <a:extLst>
                    <a:ext uri="{9D8B030D-6E8A-4147-A177-3AD203B41FA5}">
                      <a16:colId xmlns:a16="http://schemas.microsoft.com/office/drawing/2014/main" val="1988389916"/>
                    </a:ext>
                  </a:extLst>
                </a:gridCol>
                <a:gridCol w="1761853">
                  <a:extLst>
                    <a:ext uri="{9D8B030D-6E8A-4147-A177-3AD203B41FA5}">
                      <a16:colId xmlns:a16="http://schemas.microsoft.com/office/drawing/2014/main" val="744706569"/>
                    </a:ext>
                  </a:extLst>
                </a:gridCol>
              </a:tblGrid>
              <a:tr h="397992">
                <a:tc gridSpan="7">
                  <a:txBody>
                    <a:bodyPr/>
                    <a:lstStyle/>
                    <a:p>
                      <a:pPr algn="ctr"/>
                      <a:r>
                        <a:rPr lang="it-IT" sz="2000">
                          <a:solidFill>
                            <a:schemeClr val="tx1"/>
                          </a:solidFill>
                        </a:rPr>
                        <a:t>Distribuzione degli studenti nei livelli di apprendimento</a:t>
                      </a:r>
                      <a:endParaRPr lang="it-IT" sz="20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3653957"/>
                  </a:ext>
                </a:extLst>
              </a:tr>
              <a:tr h="524335">
                <a:tc>
                  <a:txBody>
                    <a:bodyPr/>
                    <a:lstStyle/>
                    <a:p>
                      <a:pPr algn="ctr"/>
                      <a:endParaRPr lang="it-IT" sz="14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/>
                        <a:t>Materia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/>
                        <a:t>Studenti</a:t>
                      </a:r>
                    </a:p>
                    <a:p>
                      <a:pPr algn="ctr"/>
                      <a:r>
                        <a:rPr lang="it-IT" sz="1400" b="1"/>
                        <a:t>a livello 1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/>
                        <a:t>Studenti</a:t>
                      </a:r>
                    </a:p>
                    <a:p>
                      <a:pPr algn="ctr"/>
                      <a:r>
                        <a:rPr lang="it-IT" sz="1400" b="1"/>
                        <a:t>a livello 2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/>
                        <a:t>Studenti</a:t>
                      </a:r>
                    </a:p>
                    <a:p>
                      <a:pPr algn="ctr"/>
                      <a:r>
                        <a:rPr lang="it-IT" sz="1400" b="1"/>
                        <a:t>a livello 3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/>
                        <a:t>Studenti</a:t>
                      </a:r>
                    </a:p>
                    <a:p>
                      <a:pPr algn="ctr"/>
                      <a:r>
                        <a:rPr lang="it-IT" sz="1400" b="1"/>
                        <a:t>a livello 4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/>
                        <a:t>Studenti</a:t>
                      </a:r>
                    </a:p>
                    <a:p>
                      <a:pPr algn="ctr"/>
                      <a:r>
                        <a:rPr lang="it-IT" sz="1400" b="1"/>
                        <a:t>a livello 5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43048503"/>
                  </a:ext>
                </a:extLst>
              </a:tr>
              <a:tr h="336236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OMISSIS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/>
                        <a:t>ITALIANO</a:t>
                      </a:r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(5,3%)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(31,6%)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(31,6%)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(21,1%)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(10,5%)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468404980"/>
                  </a:ext>
                </a:extLst>
              </a:tr>
              <a:tr h="336236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OMISSIS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/>
                        <a:t>MATEMATICA</a:t>
                      </a:r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(15,8%)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(26,3%)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(31,6%)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(15,8%)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(10,5%)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65392956"/>
                  </a:ext>
                </a:extLst>
              </a:tr>
              <a:tr h="336236">
                <a:tc>
                  <a:txBody>
                    <a:bodyPr/>
                    <a:lstStyle/>
                    <a:p>
                      <a:pPr algn="ctr"/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latin typeface="+mn-lt"/>
                        </a:rPr>
                        <a:t>Studenti che non raggiungono liv. B1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latin typeface="+mn-lt"/>
                        </a:rPr>
                        <a:t>Studenti</a:t>
                      </a:r>
                    </a:p>
                    <a:p>
                      <a:pPr algn="ctr"/>
                      <a:r>
                        <a:rPr lang="it-IT" sz="1400" b="1">
                          <a:latin typeface="+mn-lt"/>
                        </a:rPr>
                        <a:t>a livello B1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latin typeface="+mn-lt"/>
                        </a:rPr>
                        <a:t>Studenti</a:t>
                      </a:r>
                    </a:p>
                    <a:p>
                      <a:pPr algn="ctr"/>
                      <a:r>
                        <a:rPr lang="it-IT" sz="1400" b="1">
                          <a:latin typeface="+mn-lt"/>
                        </a:rPr>
                        <a:t>a livello B2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080794382"/>
                  </a:ext>
                </a:extLst>
              </a:tr>
              <a:tr h="336236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OMISSIS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0">
                          <a:solidFill>
                            <a:schemeClr val="tx1"/>
                          </a:solidFill>
                          <a:latin typeface="+mn-lt"/>
                        </a:rPr>
                        <a:t>INGLESE reading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(10,5%)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(26,3%)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(63,2%)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228086085"/>
                  </a:ext>
                </a:extLst>
              </a:tr>
              <a:tr h="336236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OMISSIS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0">
                          <a:solidFill>
                            <a:schemeClr val="tx1"/>
                          </a:solidFill>
                          <a:latin typeface="+mn-lt"/>
                        </a:rPr>
                        <a:t>INGLESE listening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(10,5%)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(26,3%)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(63,2%)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8559459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3990380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ttangolo 23">
            <a:extLst>
              <a:ext uri="{FF2B5EF4-FFF2-40B4-BE49-F238E27FC236}">
                <a16:creationId xmlns:a16="http://schemas.microsoft.com/office/drawing/2014/main" id="{FE2CFB2C-C740-4DD2-B392-F8FBB6830B05}"/>
              </a:ext>
            </a:extLst>
          </p:cNvPr>
          <p:cNvSpPr/>
          <p:nvPr/>
        </p:nvSpPr>
        <p:spPr>
          <a:xfrm>
            <a:off x="-6344" y="12700"/>
            <a:ext cx="12192000" cy="685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" name="Freccia a sinistra 13">
            <a:extLst>
              <a:ext uri="{FF2B5EF4-FFF2-40B4-BE49-F238E27FC236}">
                <a16:creationId xmlns:a16="http://schemas.microsoft.com/office/drawing/2014/main" id="{FD9D9E51-6222-4187-B3D1-609378ACD07C}"/>
              </a:ext>
            </a:extLst>
          </p:cNvPr>
          <p:cNvSpPr/>
          <p:nvPr/>
        </p:nvSpPr>
        <p:spPr>
          <a:xfrm rot="9487655">
            <a:off x="4272835" y="2138591"/>
            <a:ext cx="1654443" cy="589830"/>
          </a:xfrm>
          <a:prstGeom prst="leftArrow">
            <a:avLst>
              <a:gd name="adj1" fmla="val 67384"/>
              <a:gd name="adj2" fmla="val 50000"/>
            </a:avLst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Freccia a sinistra 14">
            <a:extLst>
              <a:ext uri="{FF2B5EF4-FFF2-40B4-BE49-F238E27FC236}">
                <a16:creationId xmlns:a16="http://schemas.microsoft.com/office/drawing/2014/main" id="{D12C499D-F2A6-498F-AE58-A0AB7F75B655}"/>
              </a:ext>
            </a:extLst>
          </p:cNvPr>
          <p:cNvSpPr/>
          <p:nvPr/>
        </p:nvSpPr>
        <p:spPr>
          <a:xfrm rot="12057267">
            <a:off x="4254954" y="3873875"/>
            <a:ext cx="2208489" cy="589830"/>
          </a:xfrm>
          <a:prstGeom prst="leftArrow">
            <a:avLst>
              <a:gd name="adj1" fmla="val 67384"/>
              <a:gd name="adj2" fmla="val 50000"/>
            </a:avLst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pSp>
        <p:nvGrpSpPr>
          <p:cNvPr id="22" name="Gruppo 21">
            <a:extLst>
              <a:ext uri="{FF2B5EF4-FFF2-40B4-BE49-F238E27FC236}">
                <a16:creationId xmlns:a16="http://schemas.microsoft.com/office/drawing/2014/main" id="{A4CB3FC5-C8C0-4840-AF6F-9F6E10783FBF}"/>
              </a:ext>
            </a:extLst>
          </p:cNvPr>
          <p:cNvGrpSpPr>
            <a:grpSpLocks noChangeAspect="1"/>
          </p:cNvGrpSpPr>
          <p:nvPr/>
        </p:nvGrpSpPr>
        <p:grpSpPr>
          <a:xfrm>
            <a:off x="1446739" y="1805412"/>
            <a:ext cx="2905419" cy="2908490"/>
            <a:chOff x="4650979" y="3953529"/>
            <a:chExt cx="2760199" cy="2763111"/>
          </a:xfrm>
        </p:grpSpPr>
        <p:sp>
          <p:nvSpPr>
            <p:cNvPr id="23" name="Ovale 22">
              <a:extLst>
                <a:ext uri="{FF2B5EF4-FFF2-40B4-BE49-F238E27FC236}">
                  <a16:creationId xmlns:a16="http://schemas.microsoft.com/office/drawing/2014/main" id="{2D07523D-FD10-422F-8E33-2E1AE6F4DFD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774140" y="4078145"/>
              <a:ext cx="2513875" cy="2513876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  <a:scene3d>
              <a:camera prst="orthographicFront"/>
              <a:lightRig rig="threePt" dir="t"/>
            </a:scene3d>
            <a:sp3d prstMaterial="clear">
              <a:bevelT w="1371600" h="1371600"/>
              <a:bevelB w="1371600" h="13716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5" name="Cerchio vuoto 24">
              <a:extLst>
                <a:ext uri="{FF2B5EF4-FFF2-40B4-BE49-F238E27FC236}">
                  <a16:creationId xmlns:a16="http://schemas.microsoft.com/office/drawing/2014/main" id="{23072778-470C-480B-8DC0-FD940D8A2F3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50978" y="3953528"/>
              <a:ext cx="2760199" cy="2763111"/>
            </a:xfrm>
            <a:prstGeom prst="donut">
              <a:avLst>
                <a:gd name="adj" fmla="val 4502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tx1"/>
                </a:solidFill>
              </a:endParaRPr>
            </a:p>
          </p:txBody>
        </p:sp>
      </p:grpSp>
      <p:grpSp>
        <p:nvGrpSpPr>
          <p:cNvPr id="28" name="Gruppo 27">
            <a:extLst>
              <a:ext uri="{FF2B5EF4-FFF2-40B4-BE49-F238E27FC236}">
                <a16:creationId xmlns:a16="http://schemas.microsoft.com/office/drawing/2014/main" id="{1740E465-9196-4561-9C2C-DA5A4013FAC9}"/>
              </a:ext>
            </a:extLst>
          </p:cNvPr>
          <p:cNvGrpSpPr>
            <a:grpSpLocks noChangeAspect="1"/>
          </p:cNvGrpSpPr>
          <p:nvPr/>
        </p:nvGrpSpPr>
        <p:grpSpPr>
          <a:xfrm>
            <a:off x="5888394" y="423205"/>
            <a:ext cx="2711730" cy="2714590"/>
            <a:chOff x="3266612" y="428250"/>
            <a:chExt cx="5995178" cy="6001501"/>
          </a:xfrm>
          <a:solidFill>
            <a:schemeClr val="tx1">
              <a:lumMod val="85000"/>
              <a:lumOff val="15000"/>
            </a:schemeClr>
          </a:solidFill>
        </p:grpSpPr>
        <p:sp>
          <p:nvSpPr>
            <p:cNvPr id="29" name="Ovale 28">
              <a:extLst>
                <a:ext uri="{FF2B5EF4-FFF2-40B4-BE49-F238E27FC236}">
                  <a16:creationId xmlns:a16="http://schemas.microsoft.com/office/drawing/2014/main" id="{3D5A8873-11DC-49C7-802F-30BDA533C8F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534121" y="698922"/>
              <a:ext cx="5460159" cy="5460159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  <a:scene3d>
              <a:camera prst="orthographicFront"/>
              <a:lightRig rig="threePt" dir="t"/>
            </a:scene3d>
            <a:sp3d prstMaterial="clear">
              <a:bevelT w="1371600" h="1371600"/>
              <a:bevelB w="1371600" h="13716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0" name="Cerchio vuoto 29">
              <a:extLst>
                <a:ext uri="{FF2B5EF4-FFF2-40B4-BE49-F238E27FC236}">
                  <a16:creationId xmlns:a16="http://schemas.microsoft.com/office/drawing/2014/main" id="{AC121060-02E2-403C-AAAE-D9D4AB927CB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266612" y="428250"/>
              <a:ext cx="5995178" cy="6001501"/>
            </a:xfrm>
            <a:prstGeom prst="donut">
              <a:avLst>
                <a:gd name="adj" fmla="val 4502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tx1"/>
                </a:solidFill>
              </a:endParaRPr>
            </a:p>
          </p:txBody>
        </p:sp>
      </p:grpSp>
      <p:sp>
        <p:nvSpPr>
          <p:cNvPr id="31" name="CasellaDiTesto 30">
            <a:extLst>
              <a:ext uri="{FF2B5EF4-FFF2-40B4-BE49-F238E27FC236}">
                <a16:creationId xmlns:a16="http://schemas.microsoft.com/office/drawing/2014/main" id="{EE00DEBB-BAEF-4E7C-8D25-4301096157EA}"/>
              </a:ext>
            </a:extLst>
          </p:cNvPr>
          <p:cNvSpPr txBox="1">
            <a:spLocks noChangeAspect="1"/>
          </p:cNvSpPr>
          <p:nvPr/>
        </p:nvSpPr>
        <p:spPr>
          <a:xfrm>
            <a:off x="6830780" y="4284274"/>
            <a:ext cx="2022078" cy="746865"/>
          </a:xfrm>
          <a:prstGeom prst="rect">
            <a:avLst/>
          </a:prstGeom>
          <a:noFill/>
        </p:spPr>
        <p:txBody>
          <a:bodyPr wrap="square">
            <a:prstTxWarp prst="textStop">
              <a:avLst>
                <a:gd name="adj" fmla="val 14286"/>
              </a:avLst>
            </a:prstTxWarp>
            <a:spAutoFit/>
          </a:bodyPr>
          <a:lstStyle/>
          <a:p>
            <a:pPr algn="ctr"/>
            <a:r>
              <a:rPr lang="it-IT">
                <a:latin typeface="Segoe Print" panose="02000600000000000000" pitchFamily="2" charset="0"/>
              </a:rPr>
              <a:t>L</a:t>
            </a:r>
            <a:r>
              <a:rPr lang="it-IT" sz="1800">
                <a:latin typeface="Segoe Print" panose="02000600000000000000" pitchFamily="2" charset="0"/>
              </a:rPr>
              <a:t>ivelli di apprendimento</a:t>
            </a:r>
          </a:p>
        </p:txBody>
      </p:sp>
      <p:grpSp>
        <p:nvGrpSpPr>
          <p:cNvPr id="32" name="Gruppo 31">
            <a:extLst>
              <a:ext uri="{FF2B5EF4-FFF2-40B4-BE49-F238E27FC236}">
                <a16:creationId xmlns:a16="http://schemas.microsoft.com/office/drawing/2014/main" id="{D1CA9FF9-0DAA-4396-BE7D-A31DFEC90424}"/>
              </a:ext>
            </a:extLst>
          </p:cNvPr>
          <p:cNvGrpSpPr>
            <a:grpSpLocks noChangeAspect="1"/>
          </p:cNvGrpSpPr>
          <p:nvPr/>
        </p:nvGrpSpPr>
        <p:grpSpPr>
          <a:xfrm>
            <a:off x="6460045" y="3356606"/>
            <a:ext cx="2711730" cy="2714590"/>
            <a:chOff x="3266612" y="428250"/>
            <a:chExt cx="5995178" cy="6001501"/>
          </a:xfrm>
          <a:solidFill>
            <a:schemeClr val="tx1">
              <a:lumMod val="85000"/>
              <a:lumOff val="15000"/>
            </a:schemeClr>
          </a:solidFill>
        </p:grpSpPr>
        <p:sp>
          <p:nvSpPr>
            <p:cNvPr id="33" name="Ovale 32">
              <a:extLst>
                <a:ext uri="{FF2B5EF4-FFF2-40B4-BE49-F238E27FC236}">
                  <a16:creationId xmlns:a16="http://schemas.microsoft.com/office/drawing/2014/main" id="{7579ED1B-39F2-48DB-B2E1-E65CF75D3AF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534120" y="698922"/>
              <a:ext cx="5460159" cy="5460159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  <a:scene3d>
              <a:camera prst="orthographicFront"/>
              <a:lightRig rig="threePt" dir="t"/>
            </a:scene3d>
            <a:sp3d prstMaterial="clear">
              <a:bevelT w="1371600" h="1371600"/>
              <a:bevelB w="1371600" h="13716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5" name="Cerchio vuoto 34">
              <a:extLst>
                <a:ext uri="{FF2B5EF4-FFF2-40B4-BE49-F238E27FC236}">
                  <a16:creationId xmlns:a16="http://schemas.microsoft.com/office/drawing/2014/main" id="{C0CF69AB-8A44-43BC-A424-11B3AB752C3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266612" y="428250"/>
              <a:ext cx="5995178" cy="6001501"/>
            </a:xfrm>
            <a:prstGeom prst="donut">
              <a:avLst>
                <a:gd name="adj" fmla="val 4502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tx1"/>
                </a:solidFill>
              </a:endParaRPr>
            </a:p>
          </p:txBody>
        </p:sp>
      </p:grpSp>
      <p:sp>
        <p:nvSpPr>
          <p:cNvPr id="36" name="CasellaDiTesto 35">
            <a:extLst>
              <a:ext uri="{FF2B5EF4-FFF2-40B4-BE49-F238E27FC236}">
                <a16:creationId xmlns:a16="http://schemas.microsoft.com/office/drawing/2014/main" id="{FD8BB5BE-1C33-4E28-ACA0-C3CCC7241E4D}"/>
              </a:ext>
            </a:extLst>
          </p:cNvPr>
          <p:cNvSpPr txBox="1">
            <a:spLocks noChangeAspect="1"/>
          </p:cNvSpPr>
          <p:nvPr/>
        </p:nvSpPr>
        <p:spPr>
          <a:xfrm>
            <a:off x="6571159" y="1376219"/>
            <a:ext cx="1346200" cy="706745"/>
          </a:xfrm>
          <a:prstGeom prst="rect">
            <a:avLst/>
          </a:prstGeom>
          <a:noFill/>
        </p:spPr>
        <p:txBody>
          <a:bodyPr wrap="square">
            <a:prstTxWarp prst="textStop">
              <a:avLst>
                <a:gd name="adj" fmla="val 14286"/>
              </a:avLst>
            </a:prstTxWarp>
            <a:spAutoFit/>
          </a:bodyPr>
          <a:lstStyle/>
          <a:p>
            <a:pPr algn="ctr"/>
            <a:r>
              <a:rPr lang="it-IT" sz="1800">
                <a:latin typeface="Segoe Print" panose="02000600000000000000" pitchFamily="2" charset="0"/>
              </a:rPr>
              <a:t>Punteggi generali</a:t>
            </a:r>
          </a:p>
        </p:txBody>
      </p:sp>
      <mc:AlternateContent xmlns:mc="http://schemas.openxmlformats.org/markup-compatibility/2006">
        <mc:Choice xmlns:pslz="http://schemas.microsoft.com/office/powerpoint/2016/slidezoom" Requires="pslz">
          <p:graphicFrame>
            <p:nvGraphicFramePr>
              <p:cNvPr id="5" name="Anteprima della diapositiva 4">
                <a:extLst>
                  <a:ext uri="{FF2B5EF4-FFF2-40B4-BE49-F238E27FC236}">
                    <a16:creationId xmlns:a16="http://schemas.microsoft.com/office/drawing/2014/main" id="{7BD2F54E-3FAD-4105-9E1F-659FB46E5257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117593832"/>
                  </p:ext>
                </p:extLst>
              </p:nvPr>
            </p:nvGraphicFramePr>
            <p:xfrm>
              <a:off x="6384642" y="1085365"/>
              <a:ext cx="1655926" cy="1353613"/>
            </p:xfrm>
            <a:graphic>
              <a:graphicData uri="http://schemas.microsoft.com/office/powerpoint/2016/slidezoom">
                <pslz:sldZm>
                  <pslz:sldZmObj sldId="312" cId="2104947213">
                    <pslz:zmPr id="{676A0C42-D7C0-4AF7-A5EF-BD6D78C1FFD7}" imageType="cover" transitionDur="1000" showBg="0">
                      <p166:blipFill xmlns:p166="http://schemas.microsoft.com/office/powerpoint/2016/6/main">
                        <a:blip r:embed="rId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1655926" cy="1353613"/>
                        </a:xfrm>
                        <a:prstGeom prst="rect">
                          <a:avLst/>
                        </a:prstGeom>
                      </p166:spPr>
                    </pslz:zmPr>
                  </pslz:sldZmObj>
                </pslz:sldZm>
              </a:graphicData>
            </a:graphic>
          </p:graphicFrame>
        </mc:Choice>
        <mc:Fallback>
          <p:pic>
            <p:nvPicPr>
              <p:cNvPr id="5" name="Anteprima della diapositiva 4">
                <a:hlinkClick r:id="rId3" action="ppaction://hlinksldjump"/>
                <a:extLst>
                  <a:ext uri="{FF2B5EF4-FFF2-40B4-BE49-F238E27FC236}">
                    <a16:creationId xmlns:a16="http://schemas.microsoft.com/office/drawing/2014/main" id="{7BD2F54E-3FAD-4105-9E1F-659FB46E5257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384642" y="1085365"/>
                <a:ext cx="1655926" cy="135361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slz="http://schemas.microsoft.com/office/powerpoint/2016/slidezoom" Requires="pslz">
          <p:graphicFrame>
            <p:nvGraphicFramePr>
              <p:cNvPr id="7" name="Anteprima della diapositiva 6">
                <a:extLst>
                  <a:ext uri="{FF2B5EF4-FFF2-40B4-BE49-F238E27FC236}">
                    <a16:creationId xmlns:a16="http://schemas.microsoft.com/office/drawing/2014/main" id="{64B030CC-1294-4FF8-9F2E-CCB16FCACA96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343894432"/>
                  </p:ext>
                </p:extLst>
              </p:nvPr>
            </p:nvGraphicFramePr>
            <p:xfrm>
              <a:off x="6983791" y="4028651"/>
              <a:ext cx="1619128" cy="1323533"/>
            </p:xfrm>
            <a:graphic>
              <a:graphicData uri="http://schemas.microsoft.com/office/powerpoint/2016/slidezoom">
                <pslz:sldZm>
                  <pslz:sldZmObj sldId="313" cId="1834327817">
                    <pslz:zmPr id="{670565FE-0EC4-4838-9CAC-5083CB2007EB}" imageType="cover" transitionDur="1000" showBg="0">
                      <p166:blipFill xmlns:p166="http://schemas.microsoft.com/office/powerpoint/2016/6/main">
                        <a:blip r:embed="rId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1619128" cy="1323533"/>
                        </a:xfrm>
                        <a:prstGeom prst="rect">
                          <a:avLst/>
                        </a:prstGeom>
                      </p166:spPr>
                    </pslz:zmPr>
                  </pslz:sldZmObj>
                </pslz:sldZm>
              </a:graphicData>
            </a:graphic>
          </p:graphicFrame>
        </mc:Choice>
        <mc:Fallback>
          <p:pic>
            <p:nvPicPr>
              <p:cNvPr id="7" name="Anteprima della diapositiva 6">
                <a:hlinkClick r:id="rId4" action="ppaction://hlinksldjump"/>
                <a:extLst>
                  <a:ext uri="{FF2B5EF4-FFF2-40B4-BE49-F238E27FC236}">
                    <a16:creationId xmlns:a16="http://schemas.microsoft.com/office/drawing/2014/main" id="{64B030CC-1294-4FF8-9F2E-CCB16FCACA96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983791" y="4028651"/>
                <a:ext cx="1619128" cy="1323533"/>
              </a:xfrm>
              <a:prstGeom prst="rect">
                <a:avLst/>
              </a:prstGeom>
            </p:spPr>
          </p:pic>
        </mc:Fallback>
      </mc:AlternateContent>
      <p:sp>
        <p:nvSpPr>
          <p:cNvPr id="27" name="CasellaDiTesto 26">
            <a:extLst>
              <a:ext uri="{FF2B5EF4-FFF2-40B4-BE49-F238E27FC236}">
                <a16:creationId xmlns:a16="http://schemas.microsoft.com/office/drawing/2014/main" id="{F4F5A605-85D8-4119-A94C-3A247BB73FD0}"/>
              </a:ext>
            </a:extLst>
          </p:cNvPr>
          <p:cNvSpPr txBox="1">
            <a:spLocks noChangeAspect="1"/>
          </p:cNvSpPr>
          <p:nvPr/>
        </p:nvSpPr>
        <p:spPr>
          <a:xfrm>
            <a:off x="2161790" y="2984227"/>
            <a:ext cx="1313260" cy="545383"/>
          </a:xfrm>
          <a:prstGeom prst="rect">
            <a:avLst/>
          </a:prstGeom>
          <a:noFill/>
        </p:spPr>
        <p:txBody>
          <a:bodyPr wrap="square">
            <a:prstTxWarp prst="textStop">
              <a:avLst>
                <a:gd name="adj" fmla="val 14286"/>
              </a:avLst>
            </a:prstTxWarp>
            <a:spAutoFit/>
          </a:bodyPr>
          <a:lstStyle/>
          <a:p>
            <a:pPr algn="ctr"/>
            <a:r>
              <a:rPr lang="it-IT" sz="1800">
                <a:latin typeface="Segoe Print" panose="02000600000000000000" pitchFamily="2" charset="0"/>
              </a:rPr>
              <a:t>OMISSIS</a:t>
            </a:r>
          </a:p>
        </p:txBody>
      </p:sp>
      <mc:AlternateContent xmlns:mc="http://schemas.openxmlformats.org/markup-compatibility/2006">
        <mc:Choice xmlns:pslz="http://schemas.microsoft.com/office/powerpoint/2016/slidezoom" Requires="pslz">
          <p:graphicFrame>
            <p:nvGraphicFramePr>
              <p:cNvPr id="9" name="Anteprima della diapositiva 8">
                <a:extLst>
                  <a:ext uri="{FF2B5EF4-FFF2-40B4-BE49-F238E27FC236}">
                    <a16:creationId xmlns:a16="http://schemas.microsoft.com/office/drawing/2014/main" id="{D8B8E65C-6BDC-4261-9571-1E6E8586CAD2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146815164"/>
                  </p:ext>
                </p:extLst>
              </p:nvPr>
            </p:nvGraphicFramePr>
            <p:xfrm>
              <a:off x="2024067" y="2613584"/>
              <a:ext cx="1731105" cy="1415067"/>
            </p:xfrm>
            <a:graphic>
              <a:graphicData uri="http://schemas.microsoft.com/office/powerpoint/2016/slidezoom">
                <pslz:sldZm>
                  <pslz:sldZmObj sldId="326" cId="1560020918">
                    <pslz:zmPr id="{DA41C12A-96F7-4209-982C-E58994F2325F}" imageType="cover" transitionDur="1000" showBg="0">
                      <p166:blipFill xmlns:p166="http://schemas.microsoft.com/office/powerpoint/2016/6/main">
                        <a:blip r:embed="rId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1731105" cy="1415067"/>
                        </a:xfrm>
                        <a:prstGeom prst="rect">
                          <a:avLst/>
                        </a:prstGeom>
                      </p166:spPr>
                    </pslz:zmPr>
                  </pslz:sldZmObj>
                </pslz:sldZm>
              </a:graphicData>
            </a:graphic>
          </p:graphicFrame>
        </mc:Choice>
        <mc:Fallback>
          <p:pic>
            <p:nvPicPr>
              <p:cNvPr id="9" name="Anteprima della diapositiva 8">
                <a:hlinkClick r:id="rId5" action="ppaction://hlinksldjump"/>
                <a:extLst>
                  <a:ext uri="{FF2B5EF4-FFF2-40B4-BE49-F238E27FC236}">
                    <a16:creationId xmlns:a16="http://schemas.microsoft.com/office/drawing/2014/main" id="{D8B8E65C-6BDC-4261-9571-1E6E8586CAD2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024067" y="2613584"/>
                <a:ext cx="1731105" cy="1415067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3777226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tangolo 4">
            <a:extLst>
              <a:ext uri="{FF2B5EF4-FFF2-40B4-BE49-F238E27FC236}">
                <a16:creationId xmlns:a16="http://schemas.microsoft.com/office/drawing/2014/main" id="{0E071FD2-1033-4A81-A158-53D44EF51E4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3" name="Image 0" descr="preencoded.png">
            <a:extLst>
              <a:ext uri="{FF2B5EF4-FFF2-40B4-BE49-F238E27FC236}">
                <a16:creationId xmlns:a16="http://schemas.microsoft.com/office/drawing/2014/main" id="{095840C2-4A12-4016-A12E-EF88780F82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614" y="247650"/>
            <a:ext cx="11808771" cy="5048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3904441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ttangolo 24">
            <a:extLst>
              <a:ext uri="{FF2B5EF4-FFF2-40B4-BE49-F238E27FC236}">
                <a16:creationId xmlns:a16="http://schemas.microsoft.com/office/drawing/2014/main" id="{37477303-F348-4714-9E8E-FD987C70CFF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12006502-8E6A-4458-8BC2-95D4C43AE3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5311182"/>
              </p:ext>
            </p:extLst>
          </p:nvPr>
        </p:nvGraphicFramePr>
        <p:xfrm>
          <a:off x="138791" y="403"/>
          <a:ext cx="11914417" cy="682084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649187">
                  <a:extLst>
                    <a:ext uri="{9D8B030D-6E8A-4147-A177-3AD203B41FA5}">
                      <a16:colId xmlns:a16="http://schemas.microsoft.com/office/drawing/2014/main" val="4057865429"/>
                    </a:ext>
                  </a:extLst>
                </a:gridCol>
                <a:gridCol w="2177143">
                  <a:extLst>
                    <a:ext uri="{9D8B030D-6E8A-4147-A177-3AD203B41FA5}">
                      <a16:colId xmlns:a16="http://schemas.microsoft.com/office/drawing/2014/main" val="2456361952"/>
                    </a:ext>
                  </a:extLst>
                </a:gridCol>
                <a:gridCol w="2696029">
                  <a:extLst>
                    <a:ext uri="{9D8B030D-6E8A-4147-A177-3AD203B41FA5}">
                      <a16:colId xmlns:a16="http://schemas.microsoft.com/office/drawing/2014/main" val="1246928854"/>
                    </a:ext>
                  </a:extLst>
                </a:gridCol>
                <a:gridCol w="2696029">
                  <a:extLst>
                    <a:ext uri="{9D8B030D-6E8A-4147-A177-3AD203B41FA5}">
                      <a16:colId xmlns:a16="http://schemas.microsoft.com/office/drawing/2014/main" val="341335712"/>
                    </a:ext>
                  </a:extLst>
                </a:gridCol>
                <a:gridCol w="2696029">
                  <a:extLst>
                    <a:ext uri="{9D8B030D-6E8A-4147-A177-3AD203B41FA5}">
                      <a16:colId xmlns:a16="http://schemas.microsoft.com/office/drawing/2014/main" val="561693737"/>
                    </a:ext>
                  </a:extLst>
                </a:gridCol>
              </a:tblGrid>
              <a:tr h="338766">
                <a:tc gridSpan="5">
                  <a:txBody>
                    <a:bodyPr/>
                    <a:lstStyle/>
                    <a:p>
                      <a:pPr algn="ctr"/>
                      <a:r>
                        <a:rPr lang="it-IT" sz="1600">
                          <a:solidFill>
                            <a:schemeClr val="tx1"/>
                          </a:solidFill>
                          <a:latin typeface="+mn-lt"/>
                        </a:rPr>
                        <a:t>Punteggi generali - Altri Licei (diversi da scientifici, classici e linguistici)</a:t>
                      </a: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46064829"/>
                  </a:ext>
                </a:extLst>
              </a:tr>
              <a:tr h="739126">
                <a:tc>
                  <a:txBody>
                    <a:bodyPr/>
                    <a:lstStyle/>
                    <a:p>
                      <a:pPr algn="ctr"/>
                      <a:r>
                        <a:rPr lang="it-IT" sz="2000" b="1">
                          <a:solidFill>
                            <a:schemeClr val="tx1"/>
                          </a:solidFill>
                          <a:latin typeface="+mn-lt"/>
                        </a:rPr>
                        <a:t>OMISSIS</a:t>
                      </a:r>
                      <a:endParaRPr lang="it-IT" sz="12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Esiti degli studenti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nella stessa scala del rapporto nazionale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Lombardia (203,8)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Nord ovest (200,8)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Italia (188,9)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00804956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ITALIANO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195,0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86223323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SOPS050001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204,9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35242013"/>
                  </a:ext>
                </a:extLst>
              </a:tr>
              <a:tr h="338766"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b="1">
                          <a:solidFill>
                            <a:schemeClr val="tx1"/>
                          </a:solidFill>
                          <a:latin typeface="+mn-lt"/>
                        </a:rPr>
                        <a:t>Punteggi generali - Altri Licei (diversi da scientifici)</a:t>
                      </a: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64041501"/>
                  </a:ext>
                </a:extLst>
              </a:tr>
              <a:tr h="523548">
                <a:tc>
                  <a:txBody>
                    <a:bodyPr/>
                    <a:lstStyle/>
                    <a:p>
                      <a:pPr algn="ctr"/>
                      <a:endParaRPr lang="it-IT" sz="14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Esiti degli studenti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nella stessa scala …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Lombardia (199,6)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Nord ovest (197,1)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Italia (186,8)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23237660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MATEMATICA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186,8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55600526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SOPS050001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202,9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22659283"/>
                  </a:ext>
                </a:extLst>
              </a:tr>
              <a:tr h="338766">
                <a:tc gridSpan="5">
                  <a:txBody>
                    <a:bodyPr/>
                    <a:lstStyle/>
                    <a:p>
                      <a:pPr algn="ctr"/>
                      <a:r>
                        <a:rPr lang="it-IT" sz="1600" b="1">
                          <a:solidFill>
                            <a:schemeClr val="tx1"/>
                          </a:solidFill>
                          <a:latin typeface="+mn-lt"/>
                        </a:rPr>
                        <a:t>Punteggi generali - Altri Licei (diversi da scientifici, classici e linguistici)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it-IT" sz="14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15826594"/>
                  </a:ext>
                </a:extLst>
              </a:tr>
              <a:tr h="523548">
                <a:tc>
                  <a:txBody>
                    <a:bodyPr/>
                    <a:lstStyle/>
                    <a:p>
                      <a:pPr algn="ctr"/>
                      <a:endParaRPr lang="it-IT" sz="14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Esiti degli studenti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nella stessa scala …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Lombardia (R. 213,8 – L. 224,0)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Nord ovest (R. 210,6 – L. 220,7)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Italia (R. 199,8 – L. 205,2)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88043723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INGLESE reading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200,1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12384570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SOPS050001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209,2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10849845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INGLESE listening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209,7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52301333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SOPS050001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221,3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2658107"/>
                  </a:ext>
                </a:extLst>
              </a:tr>
              <a:tr h="219556"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>
                          <a:latin typeface="+mn-lt"/>
                        </a:rPr>
                        <a:t>     significativamente inferiore -       non significativamente differente -       significativamente superiore</a:t>
                      </a: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4759293"/>
                  </a:ext>
                </a:extLst>
              </a:tr>
            </a:tbl>
          </a:graphicData>
        </a:graphic>
      </p:graphicFrame>
      <p:sp>
        <p:nvSpPr>
          <p:cNvPr id="31" name="Ovale 30">
            <a:extLst>
              <a:ext uri="{FF2B5EF4-FFF2-40B4-BE49-F238E27FC236}">
                <a16:creationId xmlns:a16="http://schemas.microsoft.com/office/drawing/2014/main" id="{D3F66D2B-DAA7-41DB-AF28-368072BD1A1C}"/>
              </a:ext>
            </a:extLst>
          </p:cNvPr>
          <p:cNvSpPr>
            <a:spLocks noChangeAspect="1"/>
          </p:cNvSpPr>
          <p:nvPr/>
        </p:nvSpPr>
        <p:spPr>
          <a:xfrm>
            <a:off x="219987" y="6645296"/>
            <a:ext cx="132922" cy="1440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2" name="Ovale 31">
            <a:extLst>
              <a:ext uri="{FF2B5EF4-FFF2-40B4-BE49-F238E27FC236}">
                <a16:creationId xmlns:a16="http://schemas.microsoft.com/office/drawing/2014/main" id="{01F6D84B-8FA5-4C37-B457-0CD1CADF9D21}"/>
              </a:ext>
            </a:extLst>
          </p:cNvPr>
          <p:cNvSpPr>
            <a:spLocks noChangeAspect="1"/>
          </p:cNvSpPr>
          <p:nvPr/>
        </p:nvSpPr>
        <p:spPr>
          <a:xfrm>
            <a:off x="2227896" y="6645296"/>
            <a:ext cx="132922" cy="14400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3" name="Ovale 32">
            <a:extLst>
              <a:ext uri="{FF2B5EF4-FFF2-40B4-BE49-F238E27FC236}">
                <a16:creationId xmlns:a16="http://schemas.microsoft.com/office/drawing/2014/main" id="{323165B9-CA9A-4E69-8A31-C9993B198C75}"/>
              </a:ext>
            </a:extLst>
          </p:cNvPr>
          <p:cNvSpPr>
            <a:spLocks noChangeAspect="1"/>
          </p:cNvSpPr>
          <p:nvPr/>
        </p:nvSpPr>
        <p:spPr>
          <a:xfrm>
            <a:off x="4592987" y="6645296"/>
            <a:ext cx="132922" cy="14400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9" name="Immagine 18">
            <a:extLst>
              <a:ext uri="{FF2B5EF4-FFF2-40B4-BE49-F238E27FC236}">
                <a16:creationId xmlns:a16="http://schemas.microsoft.com/office/drawing/2014/main" id="{0493E272-832C-4708-A1DB-566263F05A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8601" y="1561323"/>
            <a:ext cx="841905" cy="468000"/>
          </a:xfrm>
          <a:prstGeom prst="rect">
            <a:avLst/>
          </a:prstGeom>
        </p:spPr>
      </p:pic>
      <p:pic>
        <p:nvPicPr>
          <p:cNvPr id="22" name="Immagine 21">
            <a:extLst>
              <a:ext uri="{FF2B5EF4-FFF2-40B4-BE49-F238E27FC236}">
                <a16:creationId xmlns:a16="http://schemas.microsoft.com/office/drawing/2014/main" id="{0BFF2CCF-86DC-4C81-9925-18068988CA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9699" y="1561323"/>
            <a:ext cx="841905" cy="468000"/>
          </a:xfrm>
          <a:prstGeom prst="rect">
            <a:avLst/>
          </a:prstGeom>
        </p:spPr>
      </p:pic>
      <p:pic>
        <p:nvPicPr>
          <p:cNvPr id="23" name="Immagine 22">
            <a:extLst>
              <a:ext uri="{FF2B5EF4-FFF2-40B4-BE49-F238E27FC236}">
                <a16:creationId xmlns:a16="http://schemas.microsoft.com/office/drawing/2014/main" id="{446944B8-7CE4-49A1-948D-5DD7347BF1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3726" y="1561323"/>
            <a:ext cx="841905" cy="468000"/>
          </a:xfrm>
          <a:prstGeom prst="rect">
            <a:avLst/>
          </a:prstGeom>
        </p:spPr>
      </p:pic>
      <p:pic>
        <p:nvPicPr>
          <p:cNvPr id="41" name="Immagine 40">
            <a:extLst>
              <a:ext uri="{FF2B5EF4-FFF2-40B4-BE49-F238E27FC236}">
                <a16:creationId xmlns:a16="http://schemas.microsoft.com/office/drawing/2014/main" id="{FAD37799-26A7-4DC0-86E7-0EE80968B7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5066" y="3373430"/>
            <a:ext cx="841905" cy="468000"/>
          </a:xfrm>
          <a:prstGeom prst="rect">
            <a:avLst/>
          </a:prstGeom>
        </p:spPr>
      </p:pic>
      <p:pic>
        <p:nvPicPr>
          <p:cNvPr id="42" name="Immagine 41">
            <a:extLst>
              <a:ext uri="{FF2B5EF4-FFF2-40B4-BE49-F238E27FC236}">
                <a16:creationId xmlns:a16="http://schemas.microsoft.com/office/drawing/2014/main" id="{68E38D86-2363-4883-A4B1-DD12A21EC2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6164" y="3373430"/>
            <a:ext cx="841905" cy="468000"/>
          </a:xfrm>
          <a:prstGeom prst="rect">
            <a:avLst/>
          </a:prstGeom>
        </p:spPr>
      </p:pic>
      <p:pic>
        <p:nvPicPr>
          <p:cNvPr id="29" name="Immagine 28">
            <a:extLst>
              <a:ext uri="{FF2B5EF4-FFF2-40B4-BE49-F238E27FC236}">
                <a16:creationId xmlns:a16="http://schemas.microsoft.com/office/drawing/2014/main" id="{9C33E7BA-AEA7-497C-A17B-BDD71D148D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5066" y="5169712"/>
            <a:ext cx="841905" cy="468000"/>
          </a:xfrm>
          <a:prstGeom prst="rect">
            <a:avLst/>
          </a:prstGeom>
        </p:spPr>
      </p:pic>
      <p:pic>
        <p:nvPicPr>
          <p:cNvPr id="37" name="Immagine 36">
            <a:extLst>
              <a:ext uri="{FF2B5EF4-FFF2-40B4-BE49-F238E27FC236}">
                <a16:creationId xmlns:a16="http://schemas.microsoft.com/office/drawing/2014/main" id="{608E9346-B4FA-4D38-8E25-D4E7E5AA1C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191" y="3373430"/>
            <a:ext cx="841905" cy="468000"/>
          </a:xfrm>
          <a:prstGeom prst="rect">
            <a:avLst/>
          </a:prstGeom>
        </p:spPr>
      </p:pic>
      <p:pic>
        <p:nvPicPr>
          <p:cNvPr id="61" name="Immagine 60">
            <a:extLst>
              <a:ext uri="{FF2B5EF4-FFF2-40B4-BE49-F238E27FC236}">
                <a16:creationId xmlns:a16="http://schemas.microsoft.com/office/drawing/2014/main" id="{83FA531F-C420-4137-B77C-C9D8B68E7B2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191" y="5169712"/>
            <a:ext cx="841905" cy="468000"/>
          </a:xfrm>
          <a:prstGeom prst="rect">
            <a:avLst/>
          </a:prstGeom>
        </p:spPr>
      </p:pic>
      <p:pic>
        <p:nvPicPr>
          <p:cNvPr id="62" name="Immagine 61">
            <a:extLst>
              <a:ext uri="{FF2B5EF4-FFF2-40B4-BE49-F238E27FC236}">
                <a16:creationId xmlns:a16="http://schemas.microsoft.com/office/drawing/2014/main" id="{A0A8185C-C48C-4F7C-8791-B3116CF4323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9093" y="5169712"/>
            <a:ext cx="841905" cy="468000"/>
          </a:xfrm>
          <a:prstGeom prst="rect">
            <a:avLst/>
          </a:prstGeom>
        </p:spPr>
      </p:pic>
      <p:pic>
        <p:nvPicPr>
          <p:cNvPr id="63" name="Immagine 62">
            <a:extLst>
              <a:ext uri="{FF2B5EF4-FFF2-40B4-BE49-F238E27FC236}">
                <a16:creationId xmlns:a16="http://schemas.microsoft.com/office/drawing/2014/main" id="{04F95C29-1D4A-416A-848A-B129E34C1E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5066" y="6119326"/>
            <a:ext cx="841905" cy="468000"/>
          </a:xfrm>
          <a:prstGeom prst="rect">
            <a:avLst/>
          </a:prstGeom>
        </p:spPr>
      </p:pic>
      <p:pic>
        <p:nvPicPr>
          <p:cNvPr id="64" name="Immagine 63">
            <a:extLst>
              <a:ext uri="{FF2B5EF4-FFF2-40B4-BE49-F238E27FC236}">
                <a16:creationId xmlns:a16="http://schemas.microsoft.com/office/drawing/2014/main" id="{29916AB4-D650-4E63-B2DE-B127BD1CDA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6164" y="6119326"/>
            <a:ext cx="841905" cy="468000"/>
          </a:xfrm>
          <a:prstGeom prst="rect">
            <a:avLst/>
          </a:prstGeom>
        </p:spPr>
      </p:pic>
      <p:pic>
        <p:nvPicPr>
          <p:cNvPr id="65" name="Immagine 64">
            <a:extLst>
              <a:ext uri="{FF2B5EF4-FFF2-40B4-BE49-F238E27FC236}">
                <a16:creationId xmlns:a16="http://schemas.microsoft.com/office/drawing/2014/main" id="{53F98868-916A-44C0-AFC6-B80761D2C4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191" y="6119326"/>
            <a:ext cx="841905" cy="468000"/>
          </a:xfrm>
          <a:prstGeom prst="rect">
            <a:avLst/>
          </a:prstGeom>
        </p:spPr>
      </p:pic>
      <p:pic>
        <p:nvPicPr>
          <p:cNvPr id="34" name="Immagine 33">
            <a:extLst>
              <a:ext uri="{FF2B5EF4-FFF2-40B4-BE49-F238E27FC236}">
                <a16:creationId xmlns:a16="http://schemas.microsoft.com/office/drawing/2014/main" id="{E64971D1-221E-4240-829A-F8A71581E4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5066" y="1100478"/>
            <a:ext cx="841905" cy="468000"/>
          </a:xfrm>
          <a:prstGeom prst="rect">
            <a:avLst/>
          </a:prstGeom>
        </p:spPr>
      </p:pic>
      <p:pic>
        <p:nvPicPr>
          <p:cNvPr id="35" name="Immagine 34">
            <a:extLst>
              <a:ext uri="{FF2B5EF4-FFF2-40B4-BE49-F238E27FC236}">
                <a16:creationId xmlns:a16="http://schemas.microsoft.com/office/drawing/2014/main" id="{EAD6054B-8D31-4FD6-A865-2B2C4A1B990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4971" y="1094716"/>
            <a:ext cx="841905" cy="468000"/>
          </a:xfrm>
          <a:prstGeom prst="rect">
            <a:avLst/>
          </a:prstGeom>
        </p:spPr>
      </p:pic>
      <p:pic>
        <p:nvPicPr>
          <p:cNvPr id="43" name="Immagine 42">
            <a:extLst>
              <a:ext uri="{FF2B5EF4-FFF2-40B4-BE49-F238E27FC236}">
                <a16:creationId xmlns:a16="http://schemas.microsoft.com/office/drawing/2014/main" id="{1577D571-EA83-41AE-AAF6-07C9AC366A3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191" y="1094716"/>
            <a:ext cx="841905" cy="468000"/>
          </a:xfrm>
          <a:prstGeom prst="rect">
            <a:avLst/>
          </a:prstGeom>
        </p:spPr>
      </p:pic>
      <p:pic>
        <p:nvPicPr>
          <p:cNvPr id="45" name="Immagine 44">
            <a:extLst>
              <a:ext uri="{FF2B5EF4-FFF2-40B4-BE49-F238E27FC236}">
                <a16:creationId xmlns:a16="http://schemas.microsoft.com/office/drawing/2014/main" id="{A231F610-779B-448A-BC2E-BA1B41F1716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4971" y="2905430"/>
            <a:ext cx="841905" cy="468000"/>
          </a:xfrm>
          <a:prstGeom prst="rect">
            <a:avLst/>
          </a:prstGeom>
        </p:spPr>
      </p:pic>
      <p:pic>
        <p:nvPicPr>
          <p:cNvPr id="46" name="Immagine 45">
            <a:extLst>
              <a:ext uri="{FF2B5EF4-FFF2-40B4-BE49-F238E27FC236}">
                <a16:creationId xmlns:a16="http://schemas.microsoft.com/office/drawing/2014/main" id="{F9979404-494A-46F0-94BA-D934EA5C63D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5066" y="2905430"/>
            <a:ext cx="841905" cy="468000"/>
          </a:xfrm>
          <a:prstGeom prst="rect">
            <a:avLst/>
          </a:prstGeom>
        </p:spPr>
      </p:pic>
      <p:pic>
        <p:nvPicPr>
          <p:cNvPr id="47" name="Immagine 46">
            <a:extLst>
              <a:ext uri="{FF2B5EF4-FFF2-40B4-BE49-F238E27FC236}">
                <a16:creationId xmlns:a16="http://schemas.microsoft.com/office/drawing/2014/main" id="{70554269-EF1B-4C32-BE8F-CF873346D62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191" y="2905430"/>
            <a:ext cx="841905" cy="468000"/>
          </a:xfrm>
          <a:prstGeom prst="rect">
            <a:avLst/>
          </a:prstGeom>
        </p:spPr>
      </p:pic>
      <p:pic>
        <p:nvPicPr>
          <p:cNvPr id="50" name="Immagine 49">
            <a:extLst>
              <a:ext uri="{FF2B5EF4-FFF2-40B4-BE49-F238E27FC236}">
                <a16:creationId xmlns:a16="http://schemas.microsoft.com/office/drawing/2014/main" id="{34165474-DE61-49B1-9008-137287257B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5066" y="4704392"/>
            <a:ext cx="841905" cy="468000"/>
          </a:xfrm>
          <a:prstGeom prst="rect">
            <a:avLst/>
          </a:prstGeom>
        </p:spPr>
      </p:pic>
      <p:pic>
        <p:nvPicPr>
          <p:cNvPr id="53" name="Immagine 52">
            <a:extLst>
              <a:ext uri="{FF2B5EF4-FFF2-40B4-BE49-F238E27FC236}">
                <a16:creationId xmlns:a16="http://schemas.microsoft.com/office/drawing/2014/main" id="{924BAA72-D857-43F4-9E2C-308393D5B9E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4971" y="4698630"/>
            <a:ext cx="841905" cy="468000"/>
          </a:xfrm>
          <a:prstGeom prst="rect">
            <a:avLst/>
          </a:prstGeom>
        </p:spPr>
      </p:pic>
      <p:pic>
        <p:nvPicPr>
          <p:cNvPr id="54" name="Immagine 53">
            <a:extLst>
              <a:ext uri="{FF2B5EF4-FFF2-40B4-BE49-F238E27FC236}">
                <a16:creationId xmlns:a16="http://schemas.microsoft.com/office/drawing/2014/main" id="{BE3D8270-2E85-46C7-B053-D45AC290941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191" y="4698630"/>
            <a:ext cx="841905" cy="468000"/>
          </a:xfrm>
          <a:prstGeom prst="rect">
            <a:avLst/>
          </a:prstGeom>
        </p:spPr>
      </p:pic>
      <p:pic>
        <p:nvPicPr>
          <p:cNvPr id="55" name="Immagine 54">
            <a:extLst>
              <a:ext uri="{FF2B5EF4-FFF2-40B4-BE49-F238E27FC236}">
                <a16:creationId xmlns:a16="http://schemas.microsoft.com/office/drawing/2014/main" id="{79B784D3-A74A-447E-A7FD-9C7425DB82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6259" y="5640712"/>
            <a:ext cx="841905" cy="468000"/>
          </a:xfrm>
          <a:prstGeom prst="rect">
            <a:avLst/>
          </a:prstGeom>
        </p:spPr>
      </p:pic>
      <p:pic>
        <p:nvPicPr>
          <p:cNvPr id="56" name="Immagine 55">
            <a:extLst>
              <a:ext uri="{FF2B5EF4-FFF2-40B4-BE49-F238E27FC236}">
                <a16:creationId xmlns:a16="http://schemas.microsoft.com/office/drawing/2014/main" id="{06582E63-CD8B-4F85-B8D3-138AD599F1E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6164" y="5634950"/>
            <a:ext cx="841905" cy="468000"/>
          </a:xfrm>
          <a:prstGeom prst="rect">
            <a:avLst/>
          </a:prstGeom>
        </p:spPr>
      </p:pic>
      <p:pic>
        <p:nvPicPr>
          <p:cNvPr id="57" name="Immagine 56">
            <a:extLst>
              <a:ext uri="{FF2B5EF4-FFF2-40B4-BE49-F238E27FC236}">
                <a16:creationId xmlns:a16="http://schemas.microsoft.com/office/drawing/2014/main" id="{42B99050-C17E-4A5D-B31D-61F09F74162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1384" y="5634950"/>
            <a:ext cx="841905" cy="46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4947213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ttangolo 24">
            <a:extLst>
              <a:ext uri="{FF2B5EF4-FFF2-40B4-BE49-F238E27FC236}">
                <a16:creationId xmlns:a16="http://schemas.microsoft.com/office/drawing/2014/main" id="{37477303-F348-4714-9E8E-FD987C70CFF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aphicFrame>
        <p:nvGraphicFramePr>
          <p:cNvPr id="34" name="Tabella 33">
            <a:extLst>
              <a:ext uri="{FF2B5EF4-FFF2-40B4-BE49-F238E27FC236}">
                <a16:creationId xmlns:a16="http://schemas.microsoft.com/office/drawing/2014/main" id="{8C9B3CF1-F070-4075-8166-E9F18D75AD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0161377"/>
              </p:ext>
            </p:extLst>
          </p:nvPr>
        </p:nvGraphicFramePr>
        <p:xfrm>
          <a:off x="136071" y="102471"/>
          <a:ext cx="11919858" cy="31492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13164">
                  <a:extLst>
                    <a:ext uri="{9D8B030D-6E8A-4147-A177-3AD203B41FA5}">
                      <a16:colId xmlns:a16="http://schemas.microsoft.com/office/drawing/2014/main" val="2944020019"/>
                    </a:ext>
                  </a:extLst>
                </a:gridCol>
                <a:gridCol w="1197429">
                  <a:extLst>
                    <a:ext uri="{9D8B030D-6E8A-4147-A177-3AD203B41FA5}">
                      <a16:colId xmlns:a16="http://schemas.microsoft.com/office/drawing/2014/main" val="79365766"/>
                    </a:ext>
                  </a:extLst>
                </a:gridCol>
                <a:gridCol w="1761853">
                  <a:extLst>
                    <a:ext uri="{9D8B030D-6E8A-4147-A177-3AD203B41FA5}">
                      <a16:colId xmlns:a16="http://schemas.microsoft.com/office/drawing/2014/main" val="4129911090"/>
                    </a:ext>
                  </a:extLst>
                </a:gridCol>
                <a:gridCol w="1761853">
                  <a:extLst>
                    <a:ext uri="{9D8B030D-6E8A-4147-A177-3AD203B41FA5}">
                      <a16:colId xmlns:a16="http://schemas.microsoft.com/office/drawing/2014/main" val="1567833803"/>
                    </a:ext>
                  </a:extLst>
                </a:gridCol>
                <a:gridCol w="1761853">
                  <a:extLst>
                    <a:ext uri="{9D8B030D-6E8A-4147-A177-3AD203B41FA5}">
                      <a16:colId xmlns:a16="http://schemas.microsoft.com/office/drawing/2014/main" val="291230167"/>
                    </a:ext>
                  </a:extLst>
                </a:gridCol>
                <a:gridCol w="1761853">
                  <a:extLst>
                    <a:ext uri="{9D8B030D-6E8A-4147-A177-3AD203B41FA5}">
                      <a16:colId xmlns:a16="http://schemas.microsoft.com/office/drawing/2014/main" val="1988389916"/>
                    </a:ext>
                  </a:extLst>
                </a:gridCol>
                <a:gridCol w="1761853">
                  <a:extLst>
                    <a:ext uri="{9D8B030D-6E8A-4147-A177-3AD203B41FA5}">
                      <a16:colId xmlns:a16="http://schemas.microsoft.com/office/drawing/2014/main" val="744706569"/>
                    </a:ext>
                  </a:extLst>
                </a:gridCol>
              </a:tblGrid>
              <a:tr h="397992">
                <a:tc gridSpan="7">
                  <a:txBody>
                    <a:bodyPr/>
                    <a:lstStyle/>
                    <a:p>
                      <a:pPr algn="ctr"/>
                      <a:r>
                        <a:rPr lang="it-IT" sz="2000">
                          <a:solidFill>
                            <a:schemeClr val="tx1"/>
                          </a:solidFill>
                        </a:rPr>
                        <a:t>Distribuzione degli studenti nei livelli di apprendimento</a:t>
                      </a:r>
                      <a:endParaRPr lang="it-IT" sz="20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3653957"/>
                  </a:ext>
                </a:extLst>
              </a:tr>
              <a:tr h="524335">
                <a:tc>
                  <a:txBody>
                    <a:bodyPr/>
                    <a:lstStyle/>
                    <a:p>
                      <a:pPr algn="ctr"/>
                      <a:endParaRPr lang="it-IT" sz="14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/>
                        <a:t>Materia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/>
                        <a:t>Studenti</a:t>
                      </a:r>
                    </a:p>
                    <a:p>
                      <a:pPr algn="ctr"/>
                      <a:r>
                        <a:rPr lang="it-IT" sz="1400" b="1"/>
                        <a:t>a livello 1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/>
                        <a:t>Studenti</a:t>
                      </a:r>
                    </a:p>
                    <a:p>
                      <a:pPr algn="ctr"/>
                      <a:r>
                        <a:rPr lang="it-IT" sz="1400" b="1"/>
                        <a:t>a livello 2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/>
                        <a:t>Studenti</a:t>
                      </a:r>
                    </a:p>
                    <a:p>
                      <a:pPr algn="ctr"/>
                      <a:r>
                        <a:rPr lang="it-IT" sz="1400" b="1"/>
                        <a:t>a livello 3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/>
                        <a:t>Studenti</a:t>
                      </a:r>
                    </a:p>
                    <a:p>
                      <a:pPr algn="ctr"/>
                      <a:r>
                        <a:rPr lang="it-IT" sz="1400" b="1"/>
                        <a:t>a livello 4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/>
                        <a:t>Studenti</a:t>
                      </a:r>
                    </a:p>
                    <a:p>
                      <a:pPr algn="ctr"/>
                      <a:r>
                        <a:rPr lang="it-IT" sz="1400" b="1"/>
                        <a:t>a livello 5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43048503"/>
                  </a:ext>
                </a:extLst>
              </a:tr>
              <a:tr h="336236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OMISSIS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/>
                        <a:t>ITALIANO</a:t>
                      </a:r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(7,7%)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(38,5%)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(30,8%)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(7,7%)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(15,4%)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468404980"/>
                  </a:ext>
                </a:extLst>
              </a:tr>
              <a:tr h="336236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OMISSIS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/>
                        <a:t>MATEMATICA</a:t>
                      </a:r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(15,4%)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(30,8%)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(46,2%)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(0,0%)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(7,7%)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65392956"/>
                  </a:ext>
                </a:extLst>
              </a:tr>
              <a:tr h="336236">
                <a:tc>
                  <a:txBody>
                    <a:bodyPr/>
                    <a:lstStyle/>
                    <a:p>
                      <a:pPr algn="ctr"/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latin typeface="+mn-lt"/>
                        </a:rPr>
                        <a:t>Studenti che non raggiungono liv. B1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latin typeface="+mn-lt"/>
                        </a:rPr>
                        <a:t>Studenti</a:t>
                      </a:r>
                    </a:p>
                    <a:p>
                      <a:pPr algn="ctr"/>
                      <a:r>
                        <a:rPr lang="it-IT" sz="1400" b="1">
                          <a:latin typeface="+mn-lt"/>
                        </a:rPr>
                        <a:t>a livello B1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latin typeface="+mn-lt"/>
                        </a:rPr>
                        <a:t>Studenti</a:t>
                      </a:r>
                    </a:p>
                    <a:p>
                      <a:pPr algn="ctr"/>
                      <a:r>
                        <a:rPr lang="it-IT" sz="1400" b="1">
                          <a:latin typeface="+mn-lt"/>
                        </a:rPr>
                        <a:t>a livello B2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080794382"/>
                  </a:ext>
                </a:extLst>
              </a:tr>
              <a:tr h="336236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OMISSIS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0">
                          <a:solidFill>
                            <a:schemeClr val="tx1"/>
                          </a:solidFill>
                          <a:latin typeface="+mn-lt"/>
                        </a:rPr>
                        <a:t>INGLESE reading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(15,4%)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(46,2%)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(38,5%)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228086085"/>
                  </a:ext>
                </a:extLst>
              </a:tr>
              <a:tr h="236724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OMISSIS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0">
                          <a:solidFill>
                            <a:schemeClr val="tx1"/>
                          </a:solidFill>
                          <a:latin typeface="+mn-lt"/>
                        </a:rPr>
                        <a:t>INGLESE listening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(30,8%)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(30,8%)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(38,5%)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8559459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4327817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79000"/>
            <a:lum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uvola 3">
            <a:extLst>
              <a:ext uri="{FF2B5EF4-FFF2-40B4-BE49-F238E27FC236}">
                <a16:creationId xmlns:a16="http://schemas.microsoft.com/office/drawing/2014/main" id="{F086EB1A-C301-402D-9920-6B9A6EEBEAD2}"/>
              </a:ext>
            </a:extLst>
          </p:cNvPr>
          <p:cNvSpPr/>
          <p:nvPr/>
        </p:nvSpPr>
        <p:spPr>
          <a:xfrm>
            <a:off x="1132119" y="306408"/>
            <a:ext cx="9927762" cy="6245184"/>
          </a:xfrm>
          <a:prstGeom prst="cloud">
            <a:avLst/>
          </a:prstGeom>
          <a:solidFill>
            <a:schemeClr val="accent4">
              <a:lumMod val="20000"/>
              <a:lumOff val="80000"/>
            </a:schemeClr>
          </a:solidFill>
          <a:ln w="38100"/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8A3A11D4-73E6-4585-BB86-27CACD9496ED}"/>
              </a:ext>
            </a:extLst>
          </p:cNvPr>
          <p:cNvSpPr txBox="1"/>
          <p:nvPr/>
        </p:nvSpPr>
        <p:spPr>
          <a:xfrm>
            <a:off x="1687889" y="1717479"/>
            <a:ext cx="7960081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7200">
                <a:latin typeface="Segoe Print" panose="02000600000000000000" pitchFamily="2" charset="0"/>
              </a:rPr>
              <a:t>Dati INVALSI </a:t>
            </a:r>
          </a:p>
          <a:p>
            <a:pPr algn="ctr"/>
            <a:r>
              <a:rPr lang="it-IT" sz="3200">
                <a:latin typeface="Segoe Print" panose="02000600000000000000" pitchFamily="2" charset="0"/>
              </a:rPr>
              <a:t>a.s. 2023/2024</a:t>
            </a:r>
          </a:p>
          <a:p>
            <a:pPr algn="ctr"/>
            <a:r>
              <a:rPr lang="it-IT" sz="3200">
                <a:latin typeface="Segoe Print" panose="02000600000000000000" pitchFamily="2" charset="0"/>
              </a:rPr>
              <a:t>LICEO </a:t>
            </a:r>
            <a:r>
              <a:rPr lang="it-IT" sz="3200">
                <a:latin typeface="Segoe Print" panose="02000600000000000000" pitchFamily="2" charset="0"/>
                <a:sym typeface="Symbol" panose="05050102010706020507" pitchFamily="18" charset="2"/>
              </a:rPr>
              <a:t></a:t>
            </a:r>
            <a:r>
              <a:rPr lang="it-IT" sz="3200">
                <a:latin typeface="Segoe Print" panose="02000600000000000000" pitchFamily="2" charset="0"/>
              </a:rPr>
              <a:t>P. NERVI – G. FERRARI</a:t>
            </a:r>
            <a:r>
              <a:rPr lang="it-IT" sz="3200">
                <a:latin typeface="Segoe Print" panose="02000600000000000000" pitchFamily="2" charset="0"/>
                <a:sym typeface="Symbol" panose="05050102010706020507" pitchFamily="18" charset="2"/>
              </a:rPr>
              <a:t></a:t>
            </a:r>
          </a:p>
          <a:p>
            <a:pPr algn="ctr"/>
            <a:endParaRPr lang="it-IT" sz="3200">
              <a:latin typeface="Segoe Print" panose="02000600000000000000" pitchFamily="2" charset="0"/>
              <a:sym typeface="Symbol" panose="05050102010706020507" pitchFamily="18" charset="2"/>
            </a:endParaRPr>
          </a:p>
          <a:p>
            <a:pPr algn="ctr"/>
            <a:r>
              <a:rPr lang="it-IT" sz="3200">
                <a:latin typeface="Segoe Print" panose="02000600000000000000" pitchFamily="2" charset="0"/>
                <a:sym typeface="Symbol" panose="05050102010706020507" pitchFamily="18" charset="2"/>
              </a:rPr>
              <a:t>- Fine presentazione -</a:t>
            </a:r>
            <a:endParaRPr lang="it-IT" sz="3200">
              <a:latin typeface="Segoe Print" panose="02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9285487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ttangolo 24">
            <a:extLst>
              <a:ext uri="{FF2B5EF4-FFF2-40B4-BE49-F238E27FC236}">
                <a16:creationId xmlns:a16="http://schemas.microsoft.com/office/drawing/2014/main" id="{68EC9DCF-0221-477B-BF54-47830DC91F70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2">
              <a:alphaModFix amt="79000"/>
              <a:extLst>
                <a:ext uri="{837473B0-CC2E-450A-ABE3-18F120FF3D39}">
                  <a1611:picAttrSrcUrl xmlns:a1611="http://schemas.microsoft.com/office/drawing/2016/11/main" r:id="rId3"/>
                </a:ext>
              </a:extLst>
            </a:blip>
            <a:stretch>
              <a:fillRect/>
            </a:stretch>
          </a:blipFill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678392D1-5474-4751-9C8D-E278B2C25932}"/>
              </a:ext>
            </a:extLst>
          </p:cNvPr>
          <p:cNvSpPr txBox="1"/>
          <p:nvPr/>
        </p:nvSpPr>
        <p:spPr>
          <a:xfrm>
            <a:off x="1234082" y="1843950"/>
            <a:ext cx="9310177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5400">
                <a:solidFill>
                  <a:schemeClr val="bg1"/>
                </a:solidFill>
                <a:latin typeface="Segoe Print" panose="02000600000000000000" pitchFamily="2" charset="0"/>
              </a:rPr>
              <a:t>   </a:t>
            </a:r>
            <a:r>
              <a:rPr lang="it-IT" sz="7200">
                <a:solidFill>
                  <a:schemeClr val="bg1"/>
                </a:solidFill>
                <a:latin typeface="Segoe Print" panose="02000600000000000000" pitchFamily="2" charset="0"/>
              </a:rPr>
              <a:t>Dati INVALSI </a:t>
            </a:r>
          </a:p>
          <a:p>
            <a:pPr algn="ctr"/>
            <a:r>
              <a:rPr lang="it-IT" sz="3200">
                <a:solidFill>
                  <a:schemeClr val="bg1"/>
                </a:solidFill>
                <a:latin typeface="Segoe Print" panose="02000600000000000000" pitchFamily="2" charset="0"/>
              </a:rPr>
              <a:t>a.s. 2023/2024</a:t>
            </a:r>
          </a:p>
          <a:p>
            <a:pPr algn="ctr"/>
            <a:r>
              <a:rPr lang="it-IT" sz="3200">
                <a:solidFill>
                  <a:schemeClr val="bg1"/>
                </a:solidFill>
                <a:latin typeface="Segoe Print" panose="02000600000000000000" pitchFamily="2" charset="0"/>
              </a:rPr>
              <a:t>LICEO </a:t>
            </a:r>
            <a:r>
              <a:rPr lang="it-IT" sz="3200">
                <a:solidFill>
                  <a:schemeClr val="bg1"/>
                </a:solidFill>
                <a:latin typeface="Segoe Print" panose="02000600000000000000" pitchFamily="2" charset="0"/>
                <a:sym typeface="Symbol" panose="05050102010706020507" pitchFamily="18" charset="2"/>
              </a:rPr>
              <a:t></a:t>
            </a:r>
            <a:r>
              <a:rPr lang="it-IT" sz="3200">
                <a:solidFill>
                  <a:schemeClr val="bg1"/>
                </a:solidFill>
                <a:latin typeface="Segoe Print" panose="02000600000000000000" pitchFamily="2" charset="0"/>
              </a:rPr>
              <a:t>P. NERVI – G. FERRARI</a:t>
            </a:r>
            <a:r>
              <a:rPr lang="it-IT" sz="3200">
                <a:solidFill>
                  <a:schemeClr val="bg1"/>
                </a:solidFill>
                <a:latin typeface="Segoe Print" panose="02000600000000000000" pitchFamily="2" charset="0"/>
                <a:sym typeface="Symbol" panose="05050102010706020507" pitchFamily="18" charset="2"/>
              </a:rPr>
              <a:t></a:t>
            </a:r>
          </a:p>
          <a:p>
            <a:pPr algn="ctr"/>
            <a:endParaRPr lang="it-IT" sz="3200">
              <a:solidFill>
                <a:schemeClr val="bg1"/>
              </a:solidFill>
              <a:latin typeface="Segoe Print" panose="02000600000000000000" pitchFamily="2" charset="0"/>
              <a:sym typeface="Symbol" panose="05050102010706020507" pitchFamily="18" charset="2"/>
            </a:endParaRPr>
          </a:p>
          <a:p>
            <a:pPr algn="ctr"/>
            <a:r>
              <a:rPr lang="it-IT" sz="3200">
                <a:solidFill>
                  <a:schemeClr val="bg1"/>
                </a:solidFill>
                <a:latin typeface="Segoe Print" panose="02000600000000000000" pitchFamily="2" charset="0"/>
                <a:sym typeface="Symbol" panose="05050102010706020507" pitchFamily="18" charset="2"/>
              </a:rPr>
              <a:t>- Fine presentazione -</a:t>
            </a:r>
            <a:endParaRPr lang="it-IT" sz="3200">
              <a:solidFill>
                <a:schemeClr val="bg1"/>
              </a:solidFill>
              <a:latin typeface="Segoe Print" panose="02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03609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tangolo 5">
            <a:extLst>
              <a:ext uri="{FF2B5EF4-FFF2-40B4-BE49-F238E27FC236}">
                <a16:creationId xmlns:a16="http://schemas.microsoft.com/office/drawing/2014/main" id="{788C025C-07D9-4DB8-B6F9-52666D5F22B7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4" name="Image 0" descr="preencoded.png">
            <a:extLst>
              <a:ext uri="{FF2B5EF4-FFF2-40B4-BE49-F238E27FC236}">
                <a16:creationId xmlns:a16="http://schemas.microsoft.com/office/drawing/2014/main" id="{B2204E7B-BDD3-4216-91E2-16B7DBAA3DE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4901" b="27488"/>
          <a:stretch/>
        </p:blipFill>
        <p:spPr>
          <a:xfrm>
            <a:off x="464630" y="113875"/>
            <a:ext cx="11262740" cy="2098858"/>
          </a:xfrm>
          <a:prstGeom prst="rect">
            <a:avLst/>
          </a:prstGeom>
        </p:spPr>
      </p:pic>
      <p:pic>
        <p:nvPicPr>
          <p:cNvPr id="5" name="Image 0" descr="preencoded.png">
            <a:extLst>
              <a:ext uri="{FF2B5EF4-FFF2-40B4-BE49-F238E27FC236}">
                <a16:creationId xmlns:a16="http://schemas.microsoft.com/office/drawing/2014/main" id="{BE2B18CC-CA3C-453F-90C0-1DD946DD5B0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4899" b="25986"/>
          <a:stretch/>
        </p:blipFill>
        <p:spPr>
          <a:xfrm>
            <a:off x="464630" y="2308324"/>
            <a:ext cx="11262740" cy="2145513"/>
          </a:xfrm>
          <a:prstGeom prst="rect">
            <a:avLst/>
          </a:prstGeom>
        </p:spPr>
      </p:pic>
      <p:sp>
        <p:nvSpPr>
          <p:cNvPr id="2" name="CasellaDiTesto 1">
            <a:extLst>
              <a:ext uri="{FF2B5EF4-FFF2-40B4-BE49-F238E27FC236}">
                <a16:creationId xmlns:a16="http://schemas.microsoft.com/office/drawing/2014/main" id="{039E7AB3-A3DD-4768-B69B-ED9DA183881F}"/>
              </a:ext>
            </a:extLst>
          </p:cNvPr>
          <p:cNvSpPr txBox="1"/>
          <p:nvPr/>
        </p:nvSpPr>
        <p:spPr>
          <a:xfrm>
            <a:off x="32830" y="4517580"/>
            <a:ext cx="1212634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1200"/>
              <a:t>L’effetto scuola (o valore aggiunto) di una determinata istituzione scolastica è confrontato con l’effetto scuola medio a livello nazionale, a livello di macro-area e a livello di regione di appartenenza e, sia per la II che per l’ultimo anno della scuola secondaria di secondo grado, viene fornito unicamente per le sole prove di e Matematica. Ad esempio, un effetto scuola leggermente positivo vuol dire che, date le caratteristiche individuali e aggregate degli studenti dell’istituzione scolastica, l’effetto scuola è maggiore di quello di riferimento (nazionale o di macro-area o di regione): ciò significa che la scuola ottiene risultati medi più alti di quelli che ci si poteva aspettare in base alle caratteristiche della sua popolazione studentesca. </a:t>
            </a:r>
          </a:p>
          <a:p>
            <a:pPr algn="just"/>
            <a:r>
              <a:rPr lang="it-IT" sz="1200"/>
              <a:t>La dimensione dell’effetto scuola è espressa in 5 categorie: </a:t>
            </a:r>
          </a:p>
          <a:p>
            <a:pPr algn="just"/>
            <a:r>
              <a:rPr lang="it-IT" sz="1200"/>
              <a:t>1) effetto scuola negativo; </a:t>
            </a:r>
          </a:p>
          <a:p>
            <a:pPr algn="just"/>
            <a:r>
              <a:rPr lang="it-IT" sz="1200"/>
              <a:t>2) effetto scuola leggermente negativo; </a:t>
            </a:r>
          </a:p>
          <a:p>
            <a:pPr algn="just"/>
            <a:r>
              <a:rPr lang="it-IT" sz="1200"/>
              <a:t>3) effetto scuola pari alla media nazionale (o alla regione o alla macro-area di appartenenza); </a:t>
            </a:r>
          </a:p>
          <a:p>
            <a:pPr algn="just"/>
            <a:r>
              <a:rPr lang="it-IT" sz="1200"/>
              <a:t>4) effetto scuola leggermente positivo; </a:t>
            </a:r>
          </a:p>
          <a:p>
            <a:pPr algn="just"/>
            <a:r>
              <a:rPr lang="it-IT" sz="1200"/>
              <a:t>5) effetto scuola positivo. </a:t>
            </a:r>
          </a:p>
          <a:p>
            <a:pPr algn="just"/>
            <a:r>
              <a:rPr lang="it-IT" sz="1200"/>
              <a:t>Gli indicatori di valore aggiunto sono importanti per valutare l’efficacia della scuola, cioè l’efficacia degli interventi posti in essere dall’istituto, tolto il peso dei fattori esogeni. </a:t>
            </a:r>
          </a:p>
          <a:p>
            <a:pPr algn="just"/>
            <a:r>
              <a:rPr lang="it-IT" sz="1200"/>
              <a:t>Tuttavia, il livello delle competenze raggiunte dagli allievi è dato dal punteggio osservato.</a:t>
            </a:r>
          </a:p>
        </p:txBody>
      </p:sp>
    </p:spTree>
    <p:extLst>
      <p:ext uri="{BB962C8B-B14F-4D97-AF65-F5344CB8AC3E}">
        <p14:creationId xmlns:p14="http://schemas.microsoft.com/office/powerpoint/2010/main" val="23567191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ttangolo 38">
            <a:extLst>
              <a:ext uri="{FF2B5EF4-FFF2-40B4-BE49-F238E27FC236}">
                <a16:creationId xmlns:a16="http://schemas.microsoft.com/office/drawing/2014/main" id="{840B9514-4EC2-4871-8FF2-6C51F77EBF00}"/>
              </a:ext>
            </a:extLst>
          </p:cNvPr>
          <p:cNvSpPr/>
          <p:nvPr/>
        </p:nvSpPr>
        <p:spPr>
          <a:xfrm>
            <a:off x="0" y="30917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678392D1-5474-4751-9C8D-E278B2C25932}"/>
              </a:ext>
            </a:extLst>
          </p:cNvPr>
          <p:cNvSpPr txBox="1"/>
          <p:nvPr/>
        </p:nvSpPr>
        <p:spPr>
          <a:xfrm>
            <a:off x="2007060" y="2706443"/>
            <a:ext cx="7960081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7200">
                <a:latin typeface="Segoe Print" panose="02000600000000000000" pitchFamily="2" charset="0"/>
              </a:rPr>
              <a:t>Dati INVALSI </a:t>
            </a:r>
          </a:p>
          <a:p>
            <a:pPr algn="ctr"/>
            <a:r>
              <a:rPr lang="it-IT" sz="3200">
                <a:latin typeface="Segoe Print" panose="02000600000000000000" pitchFamily="2" charset="0"/>
              </a:rPr>
              <a:t>per classe</a:t>
            </a:r>
          </a:p>
        </p:txBody>
      </p:sp>
      <p:grpSp>
        <p:nvGrpSpPr>
          <p:cNvPr id="3" name="Gruppo 2">
            <a:extLst>
              <a:ext uri="{FF2B5EF4-FFF2-40B4-BE49-F238E27FC236}">
                <a16:creationId xmlns:a16="http://schemas.microsoft.com/office/drawing/2014/main" id="{FF12EF44-F069-4066-9B07-413412524DF1}"/>
              </a:ext>
            </a:extLst>
          </p:cNvPr>
          <p:cNvGrpSpPr>
            <a:grpSpLocks noChangeAspect="1"/>
          </p:cNvGrpSpPr>
          <p:nvPr/>
        </p:nvGrpSpPr>
        <p:grpSpPr>
          <a:xfrm>
            <a:off x="4758262" y="4834316"/>
            <a:ext cx="1977910" cy="1980000"/>
            <a:chOff x="4650979" y="3953529"/>
            <a:chExt cx="2760199" cy="2763111"/>
          </a:xfrm>
        </p:grpSpPr>
        <p:sp>
          <p:nvSpPr>
            <p:cNvPr id="56" name="Ovale 55">
              <a:extLst>
                <a:ext uri="{FF2B5EF4-FFF2-40B4-BE49-F238E27FC236}">
                  <a16:creationId xmlns:a16="http://schemas.microsoft.com/office/drawing/2014/main" id="{053A7A08-86A4-4B19-BFE6-6DD99938DEC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774140" y="4078145"/>
              <a:ext cx="2513875" cy="2513876"/>
            </a:xfrm>
            <a:prstGeom prst="ellipse">
              <a:avLst/>
            </a:prstGeom>
            <a:solidFill>
              <a:srgbClr val="FF3399"/>
            </a:solidFill>
            <a:ln>
              <a:noFill/>
            </a:ln>
            <a:scene3d>
              <a:camera prst="orthographicFront"/>
              <a:lightRig rig="threePt" dir="t"/>
            </a:scene3d>
            <a:sp3d prstMaterial="clear">
              <a:bevelT w="1371600" h="1371600"/>
              <a:bevelB w="1371600" h="13716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7" name="Cerchio vuoto 56">
              <a:extLst>
                <a:ext uri="{FF2B5EF4-FFF2-40B4-BE49-F238E27FC236}">
                  <a16:creationId xmlns:a16="http://schemas.microsoft.com/office/drawing/2014/main" id="{35CA5474-E002-4D70-9A67-479BCBD45D1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50978" y="3953528"/>
              <a:ext cx="2760199" cy="2763111"/>
            </a:xfrm>
            <a:prstGeom prst="donut">
              <a:avLst>
                <a:gd name="adj" fmla="val 4502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tx1"/>
                </a:solidFill>
              </a:endParaRPr>
            </a:p>
          </p:txBody>
        </p:sp>
      </p:grpSp>
      <p:grpSp>
        <p:nvGrpSpPr>
          <p:cNvPr id="62" name="Gruppo 61">
            <a:extLst>
              <a:ext uri="{FF2B5EF4-FFF2-40B4-BE49-F238E27FC236}">
                <a16:creationId xmlns:a16="http://schemas.microsoft.com/office/drawing/2014/main" id="{64AD355A-70E8-42AE-9421-8B02709C3E2F}"/>
              </a:ext>
            </a:extLst>
          </p:cNvPr>
          <p:cNvGrpSpPr>
            <a:grpSpLocks noChangeAspect="1"/>
          </p:cNvGrpSpPr>
          <p:nvPr/>
        </p:nvGrpSpPr>
        <p:grpSpPr>
          <a:xfrm>
            <a:off x="2850466" y="275493"/>
            <a:ext cx="1977910" cy="1980000"/>
            <a:chOff x="4650979" y="3953529"/>
            <a:chExt cx="2760199" cy="2763111"/>
          </a:xfrm>
        </p:grpSpPr>
        <p:sp>
          <p:nvSpPr>
            <p:cNvPr id="63" name="Ovale 62">
              <a:extLst>
                <a:ext uri="{FF2B5EF4-FFF2-40B4-BE49-F238E27FC236}">
                  <a16:creationId xmlns:a16="http://schemas.microsoft.com/office/drawing/2014/main" id="{AABA133B-FDDC-404F-9DD0-143E95EA6BA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774140" y="4078145"/>
              <a:ext cx="2513875" cy="2513876"/>
            </a:xfrm>
            <a:prstGeom prst="ellipse">
              <a:avLst/>
            </a:prstGeom>
            <a:solidFill>
              <a:srgbClr val="FF3399"/>
            </a:solidFill>
            <a:ln>
              <a:noFill/>
            </a:ln>
            <a:scene3d>
              <a:camera prst="orthographicFront"/>
              <a:lightRig rig="threePt" dir="t"/>
            </a:scene3d>
            <a:sp3d prstMaterial="clear">
              <a:bevelT w="1371600" h="1371600"/>
              <a:bevelB w="1371600" h="13716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4" name="Cerchio vuoto 63">
              <a:extLst>
                <a:ext uri="{FF2B5EF4-FFF2-40B4-BE49-F238E27FC236}">
                  <a16:creationId xmlns:a16="http://schemas.microsoft.com/office/drawing/2014/main" id="{15DAEF55-A3E0-4099-8456-FA97F6C52EB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50978" y="3953528"/>
              <a:ext cx="2760199" cy="2763111"/>
            </a:xfrm>
            <a:prstGeom prst="donut">
              <a:avLst>
                <a:gd name="adj" fmla="val 4502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tx1"/>
                </a:solidFill>
              </a:endParaRPr>
            </a:p>
          </p:txBody>
        </p:sp>
      </p:grpSp>
      <p:grpSp>
        <p:nvGrpSpPr>
          <p:cNvPr id="66" name="Gruppo 65">
            <a:extLst>
              <a:ext uri="{FF2B5EF4-FFF2-40B4-BE49-F238E27FC236}">
                <a16:creationId xmlns:a16="http://schemas.microsoft.com/office/drawing/2014/main" id="{8BA5A229-2C85-4288-9376-F6429DDF9026}"/>
              </a:ext>
            </a:extLst>
          </p:cNvPr>
          <p:cNvGrpSpPr>
            <a:grpSpLocks noChangeAspect="1"/>
          </p:cNvGrpSpPr>
          <p:nvPr/>
        </p:nvGrpSpPr>
        <p:grpSpPr>
          <a:xfrm>
            <a:off x="458994" y="890753"/>
            <a:ext cx="1977910" cy="1980000"/>
            <a:chOff x="4650979" y="3953529"/>
            <a:chExt cx="2760199" cy="2763111"/>
          </a:xfrm>
        </p:grpSpPr>
        <p:sp>
          <p:nvSpPr>
            <p:cNvPr id="67" name="Ovale 66">
              <a:extLst>
                <a:ext uri="{FF2B5EF4-FFF2-40B4-BE49-F238E27FC236}">
                  <a16:creationId xmlns:a16="http://schemas.microsoft.com/office/drawing/2014/main" id="{4CC33B6A-BCC7-4DB1-AD7C-BC3FBFE6787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774140" y="4078145"/>
              <a:ext cx="2513875" cy="2513876"/>
            </a:xfrm>
            <a:prstGeom prst="ellipse">
              <a:avLst/>
            </a:prstGeom>
            <a:solidFill>
              <a:srgbClr val="FF3399"/>
            </a:solidFill>
            <a:ln>
              <a:noFill/>
            </a:ln>
            <a:scene3d>
              <a:camera prst="orthographicFront"/>
              <a:lightRig rig="threePt" dir="t"/>
            </a:scene3d>
            <a:sp3d prstMaterial="clear">
              <a:bevelT w="1371600" h="1371600"/>
              <a:bevelB w="1371600" h="13716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8" name="Cerchio vuoto 67">
              <a:extLst>
                <a:ext uri="{FF2B5EF4-FFF2-40B4-BE49-F238E27FC236}">
                  <a16:creationId xmlns:a16="http://schemas.microsoft.com/office/drawing/2014/main" id="{0FBE4E0E-D528-4AAE-A231-A23015FA930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50978" y="3953528"/>
              <a:ext cx="2760199" cy="2763111"/>
            </a:xfrm>
            <a:prstGeom prst="donut">
              <a:avLst>
                <a:gd name="adj" fmla="val 4502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tx1"/>
                </a:solidFill>
              </a:endParaRPr>
            </a:p>
          </p:txBody>
        </p:sp>
      </p:grpSp>
      <p:grpSp>
        <p:nvGrpSpPr>
          <p:cNvPr id="70" name="Gruppo 69">
            <a:extLst>
              <a:ext uri="{FF2B5EF4-FFF2-40B4-BE49-F238E27FC236}">
                <a16:creationId xmlns:a16="http://schemas.microsoft.com/office/drawing/2014/main" id="{CD3DFD3C-EE89-4ED1-88A0-B22C723384E4}"/>
              </a:ext>
            </a:extLst>
          </p:cNvPr>
          <p:cNvGrpSpPr>
            <a:grpSpLocks noChangeAspect="1"/>
          </p:cNvGrpSpPr>
          <p:nvPr/>
        </p:nvGrpSpPr>
        <p:grpSpPr>
          <a:xfrm>
            <a:off x="434215" y="3266856"/>
            <a:ext cx="1977910" cy="1980000"/>
            <a:chOff x="4650979" y="3953529"/>
            <a:chExt cx="2760199" cy="2763111"/>
          </a:xfrm>
        </p:grpSpPr>
        <p:sp>
          <p:nvSpPr>
            <p:cNvPr id="71" name="Ovale 70">
              <a:extLst>
                <a:ext uri="{FF2B5EF4-FFF2-40B4-BE49-F238E27FC236}">
                  <a16:creationId xmlns:a16="http://schemas.microsoft.com/office/drawing/2014/main" id="{6A21F5BF-74DC-48D9-B65C-CF7F32FDA01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774140" y="4078145"/>
              <a:ext cx="2513875" cy="2513876"/>
            </a:xfrm>
            <a:prstGeom prst="ellipse">
              <a:avLst/>
            </a:prstGeom>
            <a:solidFill>
              <a:srgbClr val="FF3399"/>
            </a:solidFill>
            <a:ln>
              <a:noFill/>
            </a:ln>
            <a:scene3d>
              <a:camera prst="orthographicFront"/>
              <a:lightRig rig="threePt" dir="t"/>
            </a:scene3d>
            <a:sp3d prstMaterial="clear">
              <a:bevelT w="1371600" h="1371600"/>
              <a:bevelB w="1371600" h="13716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2" name="Cerchio vuoto 71">
              <a:extLst>
                <a:ext uri="{FF2B5EF4-FFF2-40B4-BE49-F238E27FC236}">
                  <a16:creationId xmlns:a16="http://schemas.microsoft.com/office/drawing/2014/main" id="{5A8583AB-E495-4B68-A3FE-20A6334B878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50978" y="3953528"/>
              <a:ext cx="2760199" cy="2763111"/>
            </a:xfrm>
            <a:prstGeom prst="donut">
              <a:avLst>
                <a:gd name="adj" fmla="val 4502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tx1"/>
                </a:solidFill>
              </a:endParaRPr>
            </a:p>
          </p:txBody>
        </p:sp>
      </p:grpSp>
      <p:grpSp>
        <p:nvGrpSpPr>
          <p:cNvPr id="74" name="Gruppo 73">
            <a:extLst>
              <a:ext uri="{FF2B5EF4-FFF2-40B4-BE49-F238E27FC236}">
                <a16:creationId xmlns:a16="http://schemas.microsoft.com/office/drawing/2014/main" id="{B48AEDD4-EA59-4573-B5FD-C135A48ADE62}"/>
              </a:ext>
            </a:extLst>
          </p:cNvPr>
          <p:cNvGrpSpPr>
            <a:grpSpLocks noChangeAspect="1"/>
          </p:cNvGrpSpPr>
          <p:nvPr/>
        </p:nvGrpSpPr>
        <p:grpSpPr>
          <a:xfrm>
            <a:off x="2196812" y="4703646"/>
            <a:ext cx="1977910" cy="1980000"/>
            <a:chOff x="4650979" y="3953529"/>
            <a:chExt cx="2760199" cy="2763111"/>
          </a:xfrm>
        </p:grpSpPr>
        <p:sp>
          <p:nvSpPr>
            <p:cNvPr id="75" name="Ovale 74">
              <a:extLst>
                <a:ext uri="{FF2B5EF4-FFF2-40B4-BE49-F238E27FC236}">
                  <a16:creationId xmlns:a16="http://schemas.microsoft.com/office/drawing/2014/main" id="{72261BB9-4356-4DAA-AC27-A4820A34630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774140" y="4078145"/>
              <a:ext cx="2513875" cy="2513876"/>
            </a:xfrm>
            <a:prstGeom prst="ellipse">
              <a:avLst/>
            </a:prstGeom>
            <a:solidFill>
              <a:srgbClr val="FF3399"/>
            </a:solidFill>
            <a:ln>
              <a:noFill/>
            </a:ln>
            <a:scene3d>
              <a:camera prst="orthographicFront"/>
              <a:lightRig rig="threePt" dir="t"/>
            </a:scene3d>
            <a:sp3d prstMaterial="clear">
              <a:bevelT w="1371600" h="1371600"/>
              <a:bevelB w="1371600" h="13716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6" name="Cerchio vuoto 75">
              <a:extLst>
                <a:ext uri="{FF2B5EF4-FFF2-40B4-BE49-F238E27FC236}">
                  <a16:creationId xmlns:a16="http://schemas.microsoft.com/office/drawing/2014/main" id="{56B5BEFB-2414-4083-A46B-3EF39E85FC2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50978" y="3953528"/>
              <a:ext cx="2760199" cy="2763111"/>
            </a:xfrm>
            <a:prstGeom prst="donut">
              <a:avLst>
                <a:gd name="adj" fmla="val 4502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tx1"/>
                </a:solidFill>
              </a:endParaRPr>
            </a:p>
          </p:txBody>
        </p:sp>
      </p:grpSp>
      <p:grpSp>
        <p:nvGrpSpPr>
          <p:cNvPr id="78" name="Gruppo 77">
            <a:extLst>
              <a:ext uri="{FF2B5EF4-FFF2-40B4-BE49-F238E27FC236}">
                <a16:creationId xmlns:a16="http://schemas.microsoft.com/office/drawing/2014/main" id="{EEF447E6-CBE8-442F-90CC-2679DFF49CD4}"/>
              </a:ext>
            </a:extLst>
          </p:cNvPr>
          <p:cNvGrpSpPr>
            <a:grpSpLocks noChangeAspect="1"/>
          </p:cNvGrpSpPr>
          <p:nvPr/>
        </p:nvGrpSpPr>
        <p:grpSpPr>
          <a:xfrm>
            <a:off x="7221528" y="4733597"/>
            <a:ext cx="1977910" cy="1980000"/>
            <a:chOff x="4650979" y="3953529"/>
            <a:chExt cx="2760199" cy="2763111"/>
          </a:xfrm>
        </p:grpSpPr>
        <p:sp>
          <p:nvSpPr>
            <p:cNvPr id="79" name="Ovale 78">
              <a:extLst>
                <a:ext uri="{FF2B5EF4-FFF2-40B4-BE49-F238E27FC236}">
                  <a16:creationId xmlns:a16="http://schemas.microsoft.com/office/drawing/2014/main" id="{633128B1-8DCF-428D-9D28-4CB449384F2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774140" y="4078145"/>
              <a:ext cx="2513875" cy="2513876"/>
            </a:xfrm>
            <a:prstGeom prst="ellipse">
              <a:avLst/>
            </a:prstGeom>
            <a:solidFill>
              <a:srgbClr val="FF3399"/>
            </a:solidFill>
            <a:ln>
              <a:noFill/>
            </a:ln>
            <a:scene3d>
              <a:camera prst="orthographicFront"/>
              <a:lightRig rig="threePt" dir="t"/>
            </a:scene3d>
            <a:sp3d prstMaterial="clear">
              <a:bevelT w="1371600" h="1371600"/>
              <a:bevelB w="1371600" h="13716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80" name="Cerchio vuoto 79">
              <a:extLst>
                <a:ext uri="{FF2B5EF4-FFF2-40B4-BE49-F238E27FC236}">
                  <a16:creationId xmlns:a16="http://schemas.microsoft.com/office/drawing/2014/main" id="{DB514AB9-4293-4A9A-A9DD-172B5EA3891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50978" y="3953528"/>
              <a:ext cx="2760199" cy="2763111"/>
            </a:xfrm>
            <a:prstGeom prst="donut">
              <a:avLst>
                <a:gd name="adj" fmla="val 4502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tx1"/>
                </a:solidFill>
              </a:endParaRPr>
            </a:p>
          </p:txBody>
        </p:sp>
      </p:grpSp>
      <p:grpSp>
        <p:nvGrpSpPr>
          <p:cNvPr id="82" name="Gruppo 81">
            <a:extLst>
              <a:ext uri="{FF2B5EF4-FFF2-40B4-BE49-F238E27FC236}">
                <a16:creationId xmlns:a16="http://schemas.microsoft.com/office/drawing/2014/main" id="{074A88DD-5462-46F4-BC8C-297B8E73EB75}"/>
              </a:ext>
            </a:extLst>
          </p:cNvPr>
          <p:cNvGrpSpPr>
            <a:grpSpLocks noChangeAspect="1"/>
          </p:cNvGrpSpPr>
          <p:nvPr/>
        </p:nvGrpSpPr>
        <p:grpSpPr>
          <a:xfrm>
            <a:off x="9714299" y="3996636"/>
            <a:ext cx="1977910" cy="1980000"/>
            <a:chOff x="4650979" y="3953529"/>
            <a:chExt cx="2760199" cy="2763111"/>
          </a:xfrm>
        </p:grpSpPr>
        <p:sp>
          <p:nvSpPr>
            <p:cNvPr id="83" name="Ovale 82">
              <a:extLst>
                <a:ext uri="{FF2B5EF4-FFF2-40B4-BE49-F238E27FC236}">
                  <a16:creationId xmlns:a16="http://schemas.microsoft.com/office/drawing/2014/main" id="{FA8C34EE-36DB-4D46-9DA6-09FBD5E7A3B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774140" y="4078145"/>
              <a:ext cx="2513875" cy="2513876"/>
            </a:xfrm>
            <a:prstGeom prst="ellipse">
              <a:avLst/>
            </a:prstGeom>
            <a:solidFill>
              <a:srgbClr val="FF3399"/>
            </a:solidFill>
            <a:ln>
              <a:noFill/>
            </a:ln>
            <a:scene3d>
              <a:camera prst="orthographicFront"/>
              <a:lightRig rig="threePt" dir="t"/>
            </a:scene3d>
            <a:sp3d prstMaterial="clear">
              <a:bevelT w="1371600" h="1371600"/>
              <a:bevelB w="1371600" h="13716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84" name="Cerchio vuoto 83">
              <a:extLst>
                <a:ext uri="{FF2B5EF4-FFF2-40B4-BE49-F238E27FC236}">
                  <a16:creationId xmlns:a16="http://schemas.microsoft.com/office/drawing/2014/main" id="{F6A7B336-2AEE-4352-BA25-0F51E1CC0B6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50978" y="3953528"/>
              <a:ext cx="2760199" cy="2763111"/>
            </a:xfrm>
            <a:prstGeom prst="donut">
              <a:avLst>
                <a:gd name="adj" fmla="val 4502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tx1"/>
                </a:solidFill>
              </a:endParaRPr>
            </a:p>
          </p:txBody>
        </p:sp>
      </p:grpSp>
      <p:grpSp>
        <p:nvGrpSpPr>
          <p:cNvPr id="86" name="Gruppo 85">
            <a:extLst>
              <a:ext uri="{FF2B5EF4-FFF2-40B4-BE49-F238E27FC236}">
                <a16:creationId xmlns:a16="http://schemas.microsoft.com/office/drawing/2014/main" id="{6EA80FE1-63CD-4E6A-8B64-2C80A6BD69DD}"/>
              </a:ext>
            </a:extLst>
          </p:cNvPr>
          <p:cNvGrpSpPr>
            <a:grpSpLocks noChangeAspect="1"/>
          </p:cNvGrpSpPr>
          <p:nvPr/>
        </p:nvGrpSpPr>
        <p:grpSpPr>
          <a:xfrm>
            <a:off x="8164775" y="247287"/>
            <a:ext cx="1977910" cy="1980000"/>
            <a:chOff x="4650979" y="3953529"/>
            <a:chExt cx="2760199" cy="2763111"/>
          </a:xfrm>
        </p:grpSpPr>
        <p:sp>
          <p:nvSpPr>
            <p:cNvPr id="87" name="Ovale 86">
              <a:extLst>
                <a:ext uri="{FF2B5EF4-FFF2-40B4-BE49-F238E27FC236}">
                  <a16:creationId xmlns:a16="http://schemas.microsoft.com/office/drawing/2014/main" id="{680FF86E-9C16-4933-8A6D-61A2BC114B2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774140" y="4078145"/>
              <a:ext cx="2513875" cy="2513876"/>
            </a:xfrm>
            <a:prstGeom prst="ellipse">
              <a:avLst/>
            </a:prstGeom>
            <a:solidFill>
              <a:srgbClr val="FF3399"/>
            </a:solidFill>
            <a:ln>
              <a:noFill/>
            </a:ln>
            <a:scene3d>
              <a:camera prst="orthographicFront"/>
              <a:lightRig rig="threePt" dir="t"/>
            </a:scene3d>
            <a:sp3d prstMaterial="clear">
              <a:bevelT w="1371600" h="1371600"/>
              <a:bevelB w="1371600" h="13716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88" name="Cerchio vuoto 87">
              <a:extLst>
                <a:ext uri="{FF2B5EF4-FFF2-40B4-BE49-F238E27FC236}">
                  <a16:creationId xmlns:a16="http://schemas.microsoft.com/office/drawing/2014/main" id="{410AE7D7-5B82-4898-95C1-1B709C26D46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50978" y="3953528"/>
              <a:ext cx="2760199" cy="2763111"/>
            </a:xfrm>
            <a:prstGeom prst="donut">
              <a:avLst>
                <a:gd name="adj" fmla="val 4502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tx1"/>
                </a:solidFill>
              </a:endParaRPr>
            </a:p>
          </p:txBody>
        </p:sp>
      </p:grpSp>
      <p:grpSp>
        <p:nvGrpSpPr>
          <p:cNvPr id="90" name="Gruppo 89">
            <a:extLst>
              <a:ext uri="{FF2B5EF4-FFF2-40B4-BE49-F238E27FC236}">
                <a16:creationId xmlns:a16="http://schemas.microsoft.com/office/drawing/2014/main" id="{4B626FD1-36C5-43EB-B65E-BABC993BF115}"/>
              </a:ext>
            </a:extLst>
          </p:cNvPr>
          <p:cNvGrpSpPr>
            <a:grpSpLocks noChangeAspect="1"/>
          </p:cNvGrpSpPr>
          <p:nvPr/>
        </p:nvGrpSpPr>
        <p:grpSpPr>
          <a:xfrm>
            <a:off x="5524065" y="223944"/>
            <a:ext cx="1977910" cy="1980000"/>
            <a:chOff x="4650979" y="3953529"/>
            <a:chExt cx="2760199" cy="2763111"/>
          </a:xfrm>
        </p:grpSpPr>
        <p:sp>
          <p:nvSpPr>
            <p:cNvPr id="91" name="Ovale 90">
              <a:extLst>
                <a:ext uri="{FF2B5EF4-FFF2-40B4-BE49-F238E27FC236}">
                  <a16:creationId xmlns:a16="http://schemas.microsoft.com/office/drawing/2014/main" id="{FEF7AFDC-F39A-4266-9661-498E10494D8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774140" y="4078145"/>
              <a:ext cx="2513875" cy="2513876"/>
            </a:xfrm>
            <a:prstGeom prst="ellipse">
              <a:avLst/>
            </a:prstGeom>
            <a:solidFill>
              <a:srgbClr val="FF3399"/>
            </a:solidFill>
            <a:ln>
              <a:noFill/>
            </a:ln>
            <a:scene3d>
              <a:camera prst="orthographicFront"/>
              <a:lightRig rig="threePt" dir="t"/>
            </a:scene3d>
            <a:sp3d prstMaterial="clear">
              <a:bevelT w="1371600" h="1371600"/>
              <a:bevelB w="1371600" h="13716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92" name="Cerchio vuoto 91">
              <a:extLst>
                <a:ext uri="{FF2B5EF4-FFF2-40B4-BE49-F238E27FC236}">
                  <a16:creationId xmlns:a16="http://schemas.microsoft.com/office/drawing/2014/main" id="{007450FB-4B28-44EA-BFC1-5EC83CC7C8D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50978" y="3953528"/>
              <a:ext cx="2760199" cy="2763111"/>
            </a:xfrm>
            <a:prstGeom prst="donut">
              <a:avLst>
                <a:gd name="adj" fmla="val 4502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tx1"/>
                </a:solidFill>
              </a:endParaRPr>
            </a:p>
          </p:txBody>
        </p:sp>
      </p:grpSp>
      <p:grpSp>
        <p:nvGrpSpPr>
          <p:cNvPr id="94" name="Gruppo 93">
            <a:extLst>
              <a:ext uri="{FF2B5EF4-FFF2-40B4-BE49-F238E27FC236}">
                <a16:creationId xmlns:a16="http://schemas.microsoft.com/office/drawing/2014/main" id="{0A9D9112-BB10-4FA1-95D9-2F7308C61A2D}"/>
              </a:ext>
            </a:extLst>
          </p:cNvPr>
          <p:cNvGrpSpPr>
            <a:grpSpLocks noChangeAspect="1"/>
          </p:cNvGrpSpPr>
          <p:nvPr/>
        </p:nvGrpSpPr>
        <p:grpSpPr>
          <a:xfrm>
            <a:off x="9701860" y="1903775"/>
            <a:ext cx="1977910" cy="1980000"/>
            <a:chOff x="4650979" y="3953529"/>
            <a:chExt cx="2760199" cy="2763111"/>
          </a:xfrm>
        </p:grpSpPr>
        <p:sp>
          <p:nvSpPr>
            <p:cNvPr id="95" name="Ovale 94">
              <a:extLst>
                <a:ext uri="{FF2B5EF4-FFF2-40B4-BE49-F238E27FC236}">
                  <a16:creationId xmlns:a16="http://schemas.microsoft.com/office/drawing/2014/main" id="{95F9A2D5-F501-433B-919D-ED900AFE0F8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774140" y="4078145"/>
              <a:ext cx="2513875" cy="2513876"/>
            </a:xfrm>
            <a:prstGeom prst="ellipse">
              <a:avLst/>
            </a:prstGeom>
            <a:solidFill>
              <a:srgbClr val="FF3399"/>
            </a:solidFill>
            <a:ln>
              <a:noFill/>
            </a:ln>
            <a:scene3d>
              <a:camera prst="orthographicFront"/>
              <a:lightRig rig="threePt" dir="t"/>
            </a:scene3d>
            <a:sp3d prstMaterial="clear">
              <a:bevelT w="1371600" h="1371600"/>
              <a:bevelB w="1371600" h="13716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96" name="Cerchio vuoto 95">
              <a:extLst>
                <a:ext uri="{FF2B5EF4-FFF2-40B4-BE49-F238E27FC236}">
                  <a16:creationId xmlns:a16="http://schemas.microsoft.com/office/drawing/2014/main" id="{4E280686-1C30-4E80-A407-938E5B9D7A1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50978" y="3953528"/>
              <a:ext cx="2760199" cy="2763111"/>
            </a:xfrm>
            <a:prstGeom prst="donut">
              <a:avLst>
                <a:gd name="adj" fmla="val 4502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tx1"/>
                </a:solidFill>
              </a:endParaRPr>
            </a:p>
          </p:txBody>
        </p:sp>
      </p:grpSp>
      <mc:AlternateContent xmlns:mc="http://schemas.openxmlformats.org/markup-compatibility/2006">
        <mc:Choice xmlns:pslz="http://schemas.microsoft.com/office/powerpoint/2016/slidezoom" Requires="pslz">
          <p:graphicFrame>
            <p:nvGraphicFramePr>
              <p:cNvPr id="8" name="Anteprima della diapositiva 7">
                <a:extLst>
                  <a:ext uri="{FF2B5EF4-FFF2-40B4-BE49-F238E27FC236}">
                    <a16:creationId xmlns:a16="http://schemas.microsoft.com/office/drawing/2014/main" id="{4F1E4119-C83C-41D5-B19F-FEAE203A6541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671940469"/>
                  </p:ext>
                </p:extLst>
              </p:nvPr>
            </p:nvGraphicFramePr>
            <p:xfrm>
              <a:off x="3202561" y="744901"/>
              <a:ext cx="1273721" cy="1041185"/>
            </p:xfrm>
            <a:graphic>
              <a:graphicData uri="http://schemas.microsoft.com/office/powerpoint/2016/slidezoom">
                <pslz:sldZm>
                  <pslz:sldZmObj sldId="268" cId="1050726628">
                    <pslz:zmPr id="{1605F1A3-9154-4BE1-8F60-EBAAFC03B59A}" imageType="cover" transitionDur="1000" showBg="0">
                      <p166:blipFill xmlns:p166="http://schemas.microsoft.com/office/powerpoint/2016/6/main">
                        <a:blip r:embed="rId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1273721" cy="1041185"/>
                        </a:xfrm>
                        <a:prstGeom prst="rect">
                          <a:avLst/>
                        </a:prstGeom>
                      </p166:spPr>
                    </pslz:zmPr>
                  </pslz:sldZmObj>
                </pslz:sldZm>
              </a:graphicData>
            </a:graphic>
          </p:graphicFrame>
        </mc:Choice>
        <mc:Fallback>
          <p:pic>
            <p:nvPicPr>
              <p:cNvPr id="8" name="Anteprima della diapositiva 7">
                <a:hlinkClick r:id="rId3" action="ppaction://hlinksldjump"/>
                <a:extLst>
                  <a:ext uri="{FF2B5EF4-FFF2-40B4-BE49-F238E27FC236}">
                    <a16:creationId xmlns:a16="http://schemas.microsoft.com/office/drawing/2014/main" id="{4F1E4119-C83C-41D5-B19F-FEAE203A6541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202561" y="744901"/>
                <a:ext cx="1273721" cy="1041185"/>
              </a:xfrm>
              <a:prstGeom prst="rect">
                <a:avLst/>
              </a:prstGeom>
            </p:spPr>
          </p:pic>
        </mc:Fallback>
      </mc:AlternateContent>
      <p:sp>
        <p:nvSpPr>
          <p:cNvPr id="123" name="Rettangolo con angoli arrotondati 122">
            <a:extLst>
              <a:ext uri="{FF2B5EF4-FFF2-40B4-BE49-F238E27FC236}">
                <a16:creationId xmlns:a16="http://schemas.microsoft.com/office/drawing/2014/main" id="{09680DD1-E073-44E1-A9A3-C2037D417B16}"/>
              </a:ext>
            </a:extLst>
          </p:cNvPr>
          <p:cNvSpPr/>
          <p:nvPr/>
        </p:nvSpPr>
        <p:spPr>
          <a:xfrm>
            <a:off x="9287822" y="6311200"/>
            <a:ext cx="2821169" cy="486622"/>
          </a:xfrm>
          <a:prstGeom prst="roundRect">
            <a:avLst/>
          </a:prstGeom>
          <a:solidFill>
            <a:schemeClr val="bg2"/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4" name="CasellaDiTesto 123">
            <a:extLst>
              <a:ext uri="{FF2B5EF4-FFF2-40B4-BE49-F238E27FC236}">
                <a16:creationId xmlns:a16="http://schemas.microsoft.com/office/drawing/2014/main" id="{857F5F80-317B-42DF-A88B-B615719D648F}"/>
              </a:ext>
            </a:extLst>
          </p:cNvPr>
          <p:cNvSpPr txBox="1"/>
          <p:nvPr/>
        </p:nvSpPr>
        <p:spPr>
          <a:xfrm>
            <a:off x="9424267" y="6369845"/>
            <a:ext cx="25482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>
                <a:latin typeface="Segoe Print" panose="02000600000000000000" pitchFamily="2" charset="0"/>
              </a:rPr>
              <a:t>Vai a pagina iniziale</a:t>
            </a:r>
          </a:p>
        </p:txBody>
      </p:sp>
      <mc:AlternateContent xmlns:mc="http://schemas.openxmlformats.org/markup-compatibility/2006">
        <mc:Choice xmlns:pslz="http://schemas.microsoft.com/office/powerpoint/2016/slidezoom" Requires="pslz">
          <p:graphicFrame>
            <p:nvGraphicFramePr>
              <p:cNvPr id="126" name="Anteprima della diapositiva 125">
                <a:extLst>
                  <a:ext uri="{FF2B5EF4-FFF2-40B4-BE49-F238E27FC236}">
                    <a16:creationId xmlns:a16="http://schemas.microsoft.com/office/drawing/2014/main" id="{1380F10A-D707-4AC9-AEED-E3555B895FDE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931344984"/>
                  </p:ext>
                </p:extLst>
              </p:nvPr>
            </p:nvGraphicFramePr>
            <p:xfrm>
              <a:off x="9335882" y="6353156"/>
              <a:ext cx="2773109" cy="402710"/>
            </p:xfrm>
            <a:graphic>
              <a:graphicData uri="http://schemas.microsoft.com/office/powerpoint/2016/slidezoom">
                <pslz:sldZm>
                  <pslz:sldZmObj sldId="260" cId="3242337178">
                    <pslz:zmPr id="{AF8CE827-5A6B-4E17-B121-FD7E9FED3201}" imageType="cover" transitionDur="1000" showBg="0">
                      <p166:blipFill xmlns:p166="http://schemas.microsoft.com/office/powerpoint/2016/6/main">
                        <a:blip r:embed="rId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2773109" cy="402710"/>
                        </a:xfrm>
                        <a:prstGeom prst="rect">
                          <a:avLst/>
                        </a:prstGeom>
                      </p166:spPr>
                    </pslz:zmPr>
                  </pslz:sldZmObj>
                </pslz:sldZm>
              </a:graphicData>
            </a:graphic>
          </p:graphicFrame>
        </mc:Choice>
        <mc:Fallback>
          <p:pic>
            <p:nvPicPr>
              <p:cNvPr id="126" name="Anteprima della diapositiva 125">
                <a:hlinkClick r:id="rId4" action="ppaction://hlinksldjump"/>
                <a:extLst>
                  <a:ext uri="{FF2B5EF4-FFF2-40B4-BE49-F238E27FC236}">
                    <a16:creationId xmlns:a16="http://schemas.microsoft.com/office/drawing/2014/main" id="{1380F10A-D707-4AC9-AEED-E3555B895FDE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9335882" y="6353156"/>
                <a:ext cx="2773109" cy="402710"/>
              </a:xfrm>
              <a:prstGeom prst="rect">
                <a:avLst/>
              </a:prstGeom>
            </p:spPr>
          </p:pic>
        </mc:Fallback>
      </mc:AlternateContent>
      <p:sp>
        <p:nvSpPr>
          <p:cNvPr id="127" name="CasellaDiTesto 126">
            <a:extLst>
              <a:ext uri="{FF2B5EF4-FFF2-40B4-BE49-F238E27FC236}">
                <a16:creationId xmlns:a16="http://schemas.microsoft.com/office/drawing/2014/main" id="{30B33F77-80F3-4166-B3CD-CC0BD56E0670}"/>
              </a:ext>
            </a:extLst>
          </p:cNvPr>
          <p:cNvSpPr txBox="1">
            <a:spLocks noChangeAspect="1"/>
          </p:cNvSpPr>
          <p:nvPr/>
        </p:nvSpPr>
        <p:spPr>
          <a:xfrm>
            <a:off x="791319" y="1608062"/>
            <a:ext cx="1313260" cy="545383"/>
          </a:xfrm>
          <a:prstGeom prst="rect">
            <a:avLst/>
          </a:prstGeom>
          <a:noFill/>
        </p:spPr>
        <p:txBody>
          <a:bodyPr wrap="square">
            <a:prstTxWarp prst="textStop">
              <a:avLst>
                <a:gd name="adj" fmla="val 14286"/>
              </a:avLst>
            </a:prstTxWarp>
            <a:spAutoFit/>
          </a:bodyPr>
          <a:lstStyle/>
          <a:p>
            <a:pPr algn="ctr"/>
            <a:r>
              <a:rPr lang="it-IT" sz="1800">
                <a:latin typeface="Segoe Print" panose="02000600000000000000" pitchFamily="2" charset="0"/>
              </a:rPr>
              <a:t>OMISSIS</a:t>
            </a:r>
          </a:p>
        </p:txBody>
      </p:sp>
      <p:sp>
        <p:nvSpPr>
          <p:cNvPr id="128" name="CasellaDiTesto 127">
            <a:extLst>
              <a:ext uri="{FF2B5EF4-FFF2-40B4-BE49-F238E27FC236}">
                <a16:creationId xmlns:a16="http://schemas.microsoft.com/office/drawing/2014/main" id="{D3EC66F4-2B42-4E31-85BF-23FF668FBF5B}"/>
              </a:ext>
            </a:extLst>
          </p:cNvPr>
          <p:cNvSpPr txBox="1">
            <a:spLocks noChangeAspect="1"/>
          </p:cNvSpPr>
          <p:nvPr/>
        </p:nvSpPr>
        <p:spPr>
          <a:xfrm>
            <a:off x="3182791" y="992802"/>
            <a:ext cx="1313260" cy="545383"/>
          </a:xfrm>
          <a:prstGeom prst="rect">
            <a:avLst/>
          </a:prstGeom>
          <a:noFill/>
        </p:spPr>
        <p:txBody>
          <a:bodyPr wrap="square">
            <a:prstTxWarp prst="textStop">
              <a:avLst>
                <a:gd name="adj" fmla="val 14286"/>
              </a:avLst>
            </a:prstTxWarp>
            <a:spAutoFit/>
          </a:bodyPr>
          <a:lstStyle/>
          <a:p>
            <a:pPr algn="ctr"/>
            <a:r>
              <a:rPr lang="it-IT" sz="1800">
                <a:latin typeface="Segoe Print" panose="02000600000000000000" pitchFamily="2" charset="0"/>
              </a:rPr>
              <a:t>OMISSIS</a:t>
            </a:r>
          </a:p>
        </p:txBody>
      </p:sp>
      <p:sp>
        <p:nvSpPr>
          <p:cNvPr id="129" name="CasellaDiTesto 128">
            <a:extLst>
              <a:ext uri="{FF2B5EF4-FFF2-40B4-BE49-F238E27FC236}">
                <a16:creationId xmlns:a16="http://schemas.microsoft.com/office/drawing/2014/main" id="{52BB0EFF-C4E4-424E-AA89-BA388F6E5055}"/>
              </a:ext>
            </a:extLst>
          </p:cNvPr>
          <p:cNvSpPr txBox="1">
            <a:spLocks noChangeAspect="1"/>
          </p:cNvSpPr>
          <p:nvPr/>
        </p:nvSpPr>
        <p:spPr>
          <a:xfrm>
            <a:off x="766540" y="3984165"/>
            <a:ext cx="1313260" cy="545383"/>
          </a:xfrm>
          <a:prstGeom prst="rect">
            <a:avLst/>
          </a:prstGeom>
          <a:noFill/>
        </p:spPr>
        <p:txBody>
          <a:bodyPr wrap="square">
            <a:prstTxWarp prst="textStop">
              <a:avLst>
                <a:gd name="adj" fmla="val 14286"/>
              </a:avLst>
            </a:prstTxWarp>
            <a:spAutoFit/>
          </a:bodyPr>
          <a:lstStyle/>
          <a:p>
            <a:pPr algn="ctr"/>
            <a:r>
              <a:rPr lang="it-IT" sz="1800">
                <a:latin typeface="Segoe Print" panose="02000600000000000000" pitchFamily="2" charset="0"/>
              </a:rPr>
              <a:t>OMISSIS</a:t>
            </a:r>
          </a:p>
        </p:txBody>
      </p:sp>
      <p:sp>
        <p:nvSpPr>
          <p:cNvPr id="130" name="CasellaDiTesto 129">
            <a:extLst>
              <a:ext uri="{FF2B5EF4-FFF2-40B4-BE49-F238E27FC236}">
                <a16:creationId xmlns:a16="http://schemas.microsoft.com/office/drawing/2014/main" id="{15C449E3-AC1B-456A-8389-341BEE70637B}"/>
              </a:ext>
            </a:extLst>
          </p:cNvPr>
          <p:cNvSpPr txBox="1">
            <a:spLocks noChangeAspect="1"/>
          </p:cNvSpPr>
          <p:nvPr/>
        </p:nvSpPr>
        <p:spPr>
          <a:xfrm>
            <a:off x="5856390" y="941253"/>
            <a:ext cx="1313260" cy="545383"/>
          </a:xfrm>
          <a:prstGeom prst="rect">
            <a:avLst/>
          </a:prstGeom>
          <a:noFill/>
        </p:spPr>
        <p:txBody>
          <a:bodyPr wrap="square">
            <a:prstTxWarp prst="textStop">
              <a:avLst>
                <a:gd name="adj" fmla="val 14286"/>
              </a:avLst>
            </a:prstTxWarp>
            <a:spAutoFit/>
          </a:bodyPr>
          <a:lstStyle/>
          <a:p>
            <a:pPr algn="ctr"/>
            <a:r>
              <a:rPr lang="it-IT" sz="1800">
                <a:latin typeface="Segoe Print" panose="02000600000000000000" pitchFamily="2" charset="0"/>
              </a:rPr>
              <a:t>OMISSIS</a:t>
            </a:r>
          </a:p>
        </p:txBody>
      </p:sp>
      <p:sp>
        <p:nvSpPr>
          <p:cNvPr id="131" name="CasellaDiTesto 130">
            <a:extLst>
              <a:ext uri="{FF2B5EF4-FFF2-40B4-BE49-F238E27FC236}">
                <a16:creationId xmlns:a16="http://schemas.microsoft.com/office/drawing/2014/main" id="{87A66951-B3DC-4628-BB68-329716A5B385}"/>
              </a:ext>
            </a:extLst>
          </p:cNvPr>
          <p:cNvSpPr txBox="1">
            <a:spLocks noChangeAspect="1"/>
          </p:cNvSpPr>
          <p:nvPr/>
        </p:nvSpPr>
        <p:spPr>
          <a:xfrm>
            <a:off x="8497100" y="964596"/>
            <a:ext cx="1313260" cy="545383"/>
          </a:xfrm>
          <a:prstGeom prst="rect">
            <a:avLst/>
          </a:prstGeom>
          <a:noFill/>
        </p:spPr>
        <p:txBody>
          <a:bodyPr wrap="square">
            <a:prstTxWarp prst="textStop">
              <a:avLst>
                <a:gd name="adj" fmla="val 14286"/>
              </a:avLst>
            </a:prstTxWarp>
            <a:spAutoFit/>
          </a:bodyPr>
          <a:lstStyle/>
          <a:p>
            <a:pPr algn="ctr"/>
            <a:r>
              <a:rPr lang="it-IT" sz="1800">
                <a:latin typeface="Segoe Print" panose="02000600000000000000" pitchFamily="2" charset="0"/>
              </a:rPr>
              <a:t>OMISSIS</a:t>
            </a:r>
          </a:p>
        </p:txBody>
      </p:sp>
      <p:sp>
        <p:nvSpPr>
          <p:cNvPr id="132" name="CasellaDiTesto 131">
            <a:extLst>
              <a:ext uri="{FF2B5EF4-FFF2-40B4-BE49-F238E27FC236}">
                <a16:creationId xmlns:a16="http://schemas.microsoft.com/office/drawing/2014/main" id="{F4214556-7318-402F-A78A-A81F71192AC9}"/>
              </a:ext>
            </a:extLst>
          </p:cNvPr>
          <p:cNvSpPr txBox="1">
            <a:spLocks noChangeAspect="1"/>
          </p:cNvSpPr>
          <p:nvPr/>
        </p:nvSpPr>
        <p:spPr>
          <a:xfrm>
            <a:off x="10034185" y="2621084"/>
            <a:ext cx="1313260" cy="545383"/>
          </a:xfrm>
          <a:prstGeom prst="rect">
            <a:avLst/>
          </a:prstGeom>
          <a:noFill/>
        </p:spPr>
        <p:txBody>
          <a:bodyPr wrap="square">
            <a:prstTxWarp prst="textStop">
              <a:avLst>
                <a:gd name="adj" fmla="val 14286"/>
              </a:avLst>
            </a:prstTxWarp>
            <a:spAutoFit/>
          </a:bodyPr>
          <a:lstStyle/>
          <a:p>
            <a:pPr algn="ctr"/>
            <a:r>
              <a:rPr lang="it-IT" sz="1800">
                <a:latin typeface="Segoe Print" panose="02000600000000000000" pitchFamily="2" charset="0"/>
              </a:rPr>
              <a:t>OMISSIS</a:t>
            </a:r>
          </a:p>
        </p:txBody>
      </p:sp>
      <p:sp>
        <p:nvSpPr>
          <p:cNvPr id="133" name="CasellaDiTesto 132">
            <a:extLst>
              <a:ext uri="{FF2B5EF4-FFF2-40B4-BE49-F238E27FC236}">
                <a16:creationId xmlns:a16="http://schemas.microsoft.com/office/drawing/2014/main" id="{1E595B26-8E59-4F62-A7FA-14B389D2F60A}"/>
              </a:ext>
            </a:extLst>
          </p:cNvPr>
          <p:cNvSpPr txBox="1">
            <a:spLocks noChangeAspect="1"/>
          </p:cNvSpPr>
          <p:nvPr/>
        </p:nvSpPr>
        <p:spPr>
          <a:xfrm>
            <a:off x="10046624" y="4713945"/>
            <a:ext cx="1313260" cy="545383"/>
          </a:xfrm>
          <a:prstGeom prst="rect">
            <a:avLst/>
          </a:prstGeom>
          <a:noFill/>
        </p:spPr>
        <p:txBody>
          <a:bodyPr wrap="square">
            <a:prstTxWarp prst="textStop">
              <a:avLst>
                <a:gd name="adj" fmla="val 14286"/>
              </a:avLst>
            </a:prstTxWarp>
            <a:spAutoFit/>
          </a:bodyPr>
          <a:lstStyle/>
          <a:p>
            <a:pPr algn="ctr"/>
            <a:r>
              <a:rPr lang="it-IT" sz="1800">
                <a:latin typeface="Segoe Print" panose="02000600000000000000" pitchFamily="2" charset="0"/>
              </a:rPr>
              <a:t>OMISSIS</a:t>
            </a:r>
          </a:p>
        </p:txBody>
      </p:sp>
      <p:sp>
        <p:nvSpPr>
          <p:cNvPr id="134" name="CasellaDiTesto 133">
            <a:extLst>
              <a:ext uri="{FF2B5EF4-FFF2-40B4-BE49-F238E27FC236}">
                <a16:creationId xmlns:a16="http://schemas.microsoft.com/office/drawing/2014/main" id="{81EED495-F8B0-4BB4-8F90-3CA3ACB392A4}"/>
              </a:ext>
            </a:extLst>
          </p:cNvPr>
          <p:cNvSpPr txBox="1">
            <a:spLocks noChangeAspect="1"/>
          </p:cNvSpPr>
          <p:nvPr/>
        </p:nvSpPr>
        <p:spPr>
          <a:xfrm>
            <a:off x="2529137" y="5420955"/>
            <a:ext cx="1313260" cy="545383"/>
          </a:xfrm>
          <a:prstGeom prst="rect">
            <a:avLst/>
          </a:prstGeom>
          <a:noFill/>
        </p:spPr>
        <p:txBody>
          <a:bodyPr wrap="square">
            <a:prstTxWarp prst="textStop">
              <a:avLst>
                <a:gd name="adj" fmla="val 14286"/>
              </a:avLst>
            </a:prstTxWarp>
            <a:spAutoFit/>
          </a:bodyPr>
          <a:lstStyle/>
          <a:p>
            <a:pPr algn="ctr"/>
            <a:r>
              <a:rPr lang="it-IT" sz="1800">
                <a:latin typeface="Segoe Print" panose="02000600000000000000" pitchFamily="2" charset="0"/>
              </a:rPr>
              <a:t>OMISSIS</a:t>
            </a:r>
          </a:p>
        </p:txBody>
      </p:sp>
      <p:sp>
        <p:nvSpPr>
          <p:cNvPr id="135" name="CasellaDiTesto 134">
            <a:extLst>
              <a:ext uri="{FF2B5EF4-FFF2-40B4-BE49-F238E27FC236}">
                <a16:creationId xmlns:a16="http://schemas.microsoft.com/office/drawing/2014/main" id="{66E5D33A-20BA-454B-BEA6-F4D157E5E7C3}"/>
              </a:ext>
            </a:extLst>
          </p:cNvPr>
          <p:cNvSpPr txBox="1">
            <a:spLocks noChangeAspect="1"/>
          </p:cNvSpPr>
          <p:nvPr/>
        </p:nvSpPr>
        <p:spPr>
          <a:xfrm>
            <a:off x="5090587" y="5551625"/>
            <a:ext cx="1313260" cy="545383"/>
          </a:xfrm>
          <a:prstGeom prst="rect">
            <a:avLst/>
          </a:prstGeom>
          <a:noFill/>
        </p:spPr>
        <p:txBody>
          <a:bodyPr wrap="square">
            <a:prstTxWarp prst="textStop">
              <a:avLst>
                <a:gd name="adj" fmla="val 14286"/>
              </a:avLst>
            </a:prstTxWarp>
            <a:spAutoFit/>
          </a:bodyPr>
          <a:lstStyle/>
          <a:p>
            <a:pPr algn="ctr"/>
            <a:r>
              <a:rPr lang="it-IT" sz="1800">
                <a:latin typeface="Segoe Print" panose="02000600000000000000" pitchFamily="2" charset="0"/>
              </a:rPr>
              <a:t>OMISSIS</a:t>
            </a:r>
          </a:p>
        </p:txBody>
      </p:sp>
      <p:sp>
        <p:nvSpPr>
          <p:cNvPr id="136" name="CasellaDiTesto 135">
            <a:extLst>
              <a:ext uri="{FF2B5EF4-FFF2-40B4-BE49-F238E27FC236}">
                <a16:creationId xmlns:a16="http://schemas.microsoft.com/office/drawing/2014/main" id="{C0A67999-13C7-491D-B774-168AE78AAD08}"/>
              </a:ext>
            </a:extLst>
          </p:cNvPr>
          <p:cNvSpPr txBox="1">
            <a:spLocks noChangeAspect="1"/>
          </p:cNvSpPr>
          <p:nvPr/>
        </p:nvSpPr>
        <p:spPr>
          <a:xfrm>
            <a:off x="7553853" y="5450906"/>
            <a:ext cx="1313260" cy="545383"/>
          </a:xfrm>
          <a:prstGeom prst="rect">
            <a:avLst/>
          </a:prstGeom>
          <a:noFill/>
        </p:spPr>
        <p:txBody>
          <a:bodyPr wrap="square">
            <a:prstTxWarp prst="textStop">
              <a:avLst>
                <a:gd name="adj" fmla="val 14286"/>
              </a:avLst>
            </a:prstTxWarp>
            <a:spAutoFit/>
          </a:bodyPr>
          <a:lstStyle/>
          <a:p>
            <a:pPr algn="ctr"/>
            <a:r>
              <a:rPr lang="it-IT" sz="1800">
                <a:latin typeface="Segoe Print" panose="02000600000000000000" pitchFamily="2" charset="0"/>
              </a:rPr>
              <a:t>OMISSIS</a:t>
            </a:r>
          </a:p>
        </p:txBody>
      </p:sp>
      <mc:AlternateContent xmlns:mc="http://schemas.openxmlformats.org/markup-compatibility/2006">
        <mc:Choice xmlns:pslz="http://schemas.microsoft.com/office/powerpoint/2016/slidezoom" Requires="pslz">
          <p:graphicFrame>
            <p:nvGraphicFramePr>
              <p:cNvPr id="140" name="Anteprima della diapositiva 139">
                <a:extLst>
                  <a:ext uri="{FF2B5EF4-FFF2-40B4-BE49-F238E27FC236}">
                    <a16:creationId xmlns:a16="http://schemas.microsoft.com/office/drawing/2014/main" id="{2902AEB6-AE2F-443F-A347-BE21F12E5A0E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978919094"/>
                  </p:ext>
                </p:extLst>
              </p:nvPr>
            </p:nvGraphicFramePr>
            <p:xfrm>
              <a:off x="833401" y="1419990"/>
              <a:ext cx="1183662" cy="967568"/>
            </p:xfrm>
            <a:graphic>
              <a:graphicData uri="http://schemas.microsoft.com/office/powerpoint/2016/slidezoom">
                <pslz:sldZm>
                  <pslz:sldZmObj sldId="277" cId="3886156714">
                    <pslz:zmPr id="{8FCA318E-1F50-4B64-9C92-AF6E44FC598A}" imageType="cover" transitionDur="1000" showBg="0">
                      <p166:blipFill xmlns:p166="http://schemas.microsoft.com/office/powerpoint/2016/6/main">
                        <a:blip r:embed="rId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1183662" cy="967568"/>
                        </a:xfrm>
                        <a:prstGeom prst="rect">
                          <a:avLst/>
                        </a:prstGeom>
                      </p166:spPr>
                    </pslz:zmPr>
                  </pslz:sldZmObj>
                </pslz:sldZm>
              </a:graphicData>
            </a:graphic>
          </p:graphicFrame>
        </mc:Choice>
        <mc:Fallback>
          <p:pic>
            <p:nvPicPr>
              <p:cNvPr id="140" name="Anteprima della diapositiva 139">
                <a:hlinkClick r:id="rId5" action="ppaction://hlinksldjump"/>
                <a:extLst>
                  <a:ext uri="{FF2B5EF4-FFF2-40B4-BE49-F238E27FC236}">
                    <a16:creationId xmlns:a16="http://schemas.microsoft.com/office/drawing/2014/main" id="{2902AEB6-AE2F-443F-A347-BE21F12E5A0E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33401" y="1419990"/>
                <a:ext cx="1183662" cy="967568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slz="http://schemas.microsoft.com/office/powerpoint/2016/slidezoom" Requires="pslz">
          <p:graphicFrame>
            <p:nvGraphicFramePr>
              <p:cNvPr id="146" name="Anteprima della diapositiva 145">
                <a:extLst>
                  <a:ext uri="{FF2B5EF4-FFF2-40B4-BE49-F238E27FC236}">
                    <a16:creationId xmlns:a16="http://schemas.microsoft.com/office/drawing/2014/main" id="{BA4ED406-A15D-45F0-99E6-B11D821F596E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126592846"/>
                  </p:ext>
                </p:extLst>
              </p:nvPr>
            </p:nvGraphicFramePr>
            <p:xfrm>
              <a:off x="3258601" y="794457"/>
              <a:ext cx="1191716" cy="974151"/>
            </p:xfrm>
            <a:graphic>
              <a:graphicData uri="http://schemas.microsoft.com/office/powerpoint/2016/slidezoom">
                <pslz:sldZm>
                  <pslz:sldZmObj sldId="268" cId="1050726628">
                    <pslz:zmPr id="{8EDFB27C-A34D-422D-8521-44E7A72A1D5E}" imageType="cover" transitionDur="1000" showBg="0">
                      <p166:blipFill xmlns:p166="http://schemas.microsoft.com/office/powerpoint/2016/6/main">
                        <a:blip r:embed="rId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1191716" cy="974151"/>
                        </a:xfrm>
                        <a:prstGeom prst="rect">
                          <a:avLst/>
                        </a:prstGeom>
                      </p166:spPr>
                    </pslz:zmPr>
                  </pslz:sldZmObj>
                </pslz:sldZm>
              </a:graphicData>
            </a:graphic>
          </p:graphicFrame>
        </mc:Choice>
        <mc:Fallback>
          <p:pic>
            <p:nvPicPr>
              <p:cNvPr id="146" name="Anteprima della diapositiva 145">
                <a:hlinkClick r:id="rId3" action="ppaction://hlinksldjump"/>
                <a:extLst>
                  <a:ext uri="{FF2B5EF4-FFF2-40B4-BE49-F238E27FC236}">
                    <a16:creationId xmlns:a16="http://schemas.microsoft.com/office/drawing/2014/main" id="{BA4ED406-A15D-45F0-99E6-B11D821F596E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258601" y="794457"/>
                <a:ext cx="1191716" cy="974151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slz="http://schemas.microsoft.com/office/powerpoint/2016/slidezoom" Requires="pslz">
          <p:graphicFrame>
            <p:nvGraphicFramePr>
              <p:cNvPr id="148" name="Anteprima della diapositiva 147">
                <a:extLst>
                  <a:ext uri="{FF2B5EF4-FFF2-40B4-BE49-F238E27FC236}">
                    <a16:creationId xmlns:a16="http://schemas.microsoft.com/office/drawing/2014/main" id="{E87FC48E-115D-449B-BB72-86C825701984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350169997"/>
                  </p:ext>
                </p:extLst>
              </p:nvPr>
            </p:nvGraphicFramePr>
            <p:xfrm>
              <a:off x="835859" y="1361819"/>
              <a:ext cx="1235866" cy="1010241"/>
            </p:xfrm>
            <a:graphic>
              <a:graphicData uri="http://schemas.microsoft.com/office/powerpoint/2016/slidezoom">
                <pslz:sldZm>
                  <pslz:sldZmObj sldId="277" cId="3886156714">
                    <pslz:zmPr id="{B386BA05-4191-45E1-8198-D73CD37CFE44}" imageType="cover" transitionDur="1000" showBg="0">
                      <p166:blipFill xmlns:p166="http://schemas.microsoft.com/office/powerpoint/2016/6/main">
                        <a:blip r:embed="rId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1235866" cy="1010241"/>
                        </a:xfrm>
                        <a:prstGeom prst="rect">
                          <a:avLst/>
                        </a:prstGeom>
                      </p166:spPr>
                    </pslz:zmPr>
                  </pslz:sldZmObj>
                </pslz:sldZm>
              </a:graphicData>
            </a:graphic>
          </p:graphicFrame>
        </mc:Choice>
        <mc:Fallback>
          <p:pic>
            <p:nvPicPr>
              <p:cNvPr id="148" name="Anteprima della diapositiva 147">
                <a:hlinkClick r:id="rId5" action="ppaction://hlinksldjump"/>
                <a:extLst>
                  <a:ext uri="{FF2B5EF4-FFF2-40B4-BE49-F238E27FC236}">
                    <a16:creationId xmlns:a16="http://schemas.microsoft.com/office/drawing/2014/main" id="{E87FC48E-115D-449B-BB72-86C825701984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35859" y="1361819"/>
                <a:ext cx="1235866" cy="1010241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slz="http://schemas.microsoft.com/office/powerpoint/2016/slidezoom" Requires="pslz">
          <p:graphicFrame>
            <p:nvGraphicFramePr>
              <p:cNvPr id="152" name="Anteprima della diapositiva 151">
                <a:extLst>
                  <a:ext uri="{FF2B5EF4-FFF2-40B4-BE49-F238E27FC236}">
                    <a16:creationId xmlns:a16="http://schemas.microsoft.com/office/drawing/2014/main" id="{62F8FB30-57EA-4CF6-AE98-E9C94A6D011E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199238048"/>
                  </p:ext>
                </p:extLst>
              </p:nvPr>
            </p:nvGraphicFramePr>
            <p:xfrm>
              <a:off x="2571942" y="5192140"/>
              <a:ext cx="1169077" cy="955645"/>
            </p:xfrm>
            <a:graphic>
              <a:graphicData uri="http://schemas.microsoft.com/office/powerpoint/2016/slidezoom">
                <pslz:sldZm>
                  <pslz:sldZmObj sldId="279" cId="1319198027">
                    <pslz:zmPr id="{80F87FAE-977C-45D6-BD9A-754C514A7B27}" imageType="cover" transitionDur="1000" showBg="0">
                      <p166:blipFill xmlns:p166="http://schemas.microsoft.com/office/powerpoint/2016/6/main">
                        <a:blip r:embed="rId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1169077" cy="955645"/>
                        </a:xfrm>
                        <a:prstGeom prst="rect">
                          <a:avLst/>
                        </a:prstGeom>
                      </p166:spPr>
                    </pslz:zmPr>
                  </pslz:sldZmObj>
                </pslz:sldZm>
              </a:graphicData>
            </a:graphic>
          </p:graphicFrame>
        </mc:Choice>
        <mc:Fallback>
          <p:pic>
            <p:nvPicPr>
              <p:cNvPr id="152" name="Anteprima della diapositiva 151">
                <a:hlinkClick r:id="rId6" action="ppaction://hlinksldjump"/>
                <a:extLst>
                  <a:ext uri="{FF2B5EF4-FFF2-40B4-BE49-F238E27FC236}">
                    <a16:creationId xmlns:a16="http://schemas.microsoft.com/office/drawing/2014/main" id="{62F8FB30-57EA-4CF6-AE98-E9C94A6D011E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571942" y="5192140"/>
                <a:ext cx="1169077" cy="955645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slz="http://schemas.microsoft.com/office/powerpoint/2016/slidezoom" Requires="pslz">
          <p:graphicFrame>
            <p:nvGraphicFramePr>
              <p:cNvPr id="154" name="Anteprima della diapositiva 153">
                <a:extLst>
                  <a:ext uri="{FF2B5EF4-FFF2-40B4-BE49-F238E27FC236}">
                    <a16:creationId xmlns:a16="http://schemas.microsoft.com/office/drawing/2014/main" id="{2729F946-5566-4717-9A68-EA5BDCDB23FE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716075501"/>
                  </p:ext>
                </p:extLst>
              </p:nvPr>
            </p:nvGraphicFramePr>
            <p:xfrm>
              <a:off x="5123155" y="5370693"/>
              <a:ext cx="1182351" cy="966496"/>
            </p:xfrm>
            <a:graphic>
              <a:graphicData uri="http://schemas.microsoft.com/office/powerpoint/2016/slidezoom">
                <pslz:sldZm>
                  <pslz:sldZmObj sldId="280" cId="2208817207">
                    <pslz:zmPr id="{A3F35F8C-CD77-4DD5-8265-5DD46C5AD350}" imageType="cover" transitionDur="1000" showBg="0">
                      <p166:blipFill xmlns:p166="http://schemas.microsoft.com/office/powerpoint/2016/6/main">
                        <a:blip r:embed="rId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1182351" cy="966496"/>
                        </a:xfrm>
                        <a:prstGeom prst="rect">
                          <a:avLst/>
                        </a:prstGeom>
                      </p166:spPr>
                    </pslz:zmPr>
                  </pslz:sldZmObj>
                </pslz:sldZm>
              </a:graphicData>
            </a:graphic>
          </p:graphicFrame>
        </mc:Choice>
        <mc:Fallback>
          <p:pic>
            <p:nvPicPr>
              <p:cNvPr id="154" name="Anteprima della diapositiva 153">
                <a:hlinkClick r:id="rId7" action="ppaction://hlinksldjump"/>
                <a:extLst>
                  <a:ext uri="{FF2B5EF4-FFF2-40B4-BE49-F238E27FC236}">
                    <a16:creationId xmlns:a16="http://schemas.microsoft.com/office/drawing/2014/main" id="{2729F946-5566-4717-9A68-EA5BDCDB23FE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123155" y="5370693"/>
                <a:ext cx="1182351" cy="96649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slz="http://schemas.microsoft.com/office/powerpoint/2016/slidezoom" Requires="pslz">
          <p:graphicFrame>
            <p:nvGraphicFramePr>
              <p:cNvPr id="156" name="Anteprima della diapositiva 155">
                <a:extLst>
                  <a:ext uri="{FF2B5EF4-FFF2-40B4-BE49-F238E27FC236}">
                    <a16:creationId xmlns:a16="http://schemas.microsoft.com/office/drawing/2014/main" id="{D0FDA196-5522-4A5B-BC00-5C2E94A4D995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281694908"/>
                  </p:ext>
                </p:extLst>
              </p:nvPr>
            </p:nvGraphicFramePr>
            <p:xfrm>
              <a:off x="7629689" y="5229039"/>
              <a:ext cx="1206047" cy="985866"/>
            </p:xfrm>
            <a:graphic>
              <a:graphicData uri="http://schemas.microsoft.com/office/powerpoint/2016/slidezoom">
                <pslz:sldZm>
                  <pslz:sldZmObj sldId="281" cId="2166286135">
                    <pslz:zmPr id="{208DA7D7-66F9-4333-8939-B7DED7CCF6EF}" imageType="cover" transitionDur="1000" showBg="0">
                      <p166:blipFill xmlns:p166="http://schemas.microsoft.com/office/powerpoint/2016/6/main">
                        <a:blip r:embed="rId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1206047" cy="985866"/>
                        </a:xfrm>
                        <a:prstGeom prst="rect">
                          <a:avLst/>
                        </a:prstGeom>
                      </p166:spPr>
                    </pslz:zmPr>
                  </pslz:sldZmObj>
                </pslz:sldZm>
              </a:graphicData>
            </a:graphic>
          </p:graphicFrame>
        </mc:Choice>
        <mc:Fallback>
          <p:pic>
            <p:nvPicPr>
              <p:cNvPr id="156" name="Anteprima della diapositiva 155">
                <a:hlinkClick r:id="rId8" action="ppaction://hlinksldjump"/>
                <a:extLst>
                  <a:ext uri="{FF2B5EF4-FFF2-40B4-BE49-F238E27FC236}">
                    <a16:creationId xmlns:a16="http://schemas.microsoft.com/office/drawing/2014/main" id="{D0FDA196-5522-4A5B-BC00-5C2E94A4D995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629689" y="5229039"/>
                <a:ext cx="1206047" cy="98586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slz="http://schemas.microsoft.com/office/powerpoint/2016/slidezoom" Requires="pslz">
          <p:graphicFrame>
            <p:nvGraphicFramePr>
              <p:cNvPr id="158" name="Anteprima della diapositiva 157">
                <a:extLst>
                  <a:ext uri="{FF2B5EF4-FFF2-40B4-BE49-F238E27FC236}">
                    <a16:creationId xmlns:a16="http://schemas.microsoft.com/office/drawing/2014/main" id="{1A6FA56D-753F-47EA-BCC8-EFF275F2C6C8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478670777"/>
                  </p:ext>
                </p:extLst>
              </p:nvPr>
            </p:nvGraphicFramePr>
            <p:xfrm>
              <a:off x="10086431" y="4488513"/>
              <a:ext cx="1227027" cy="1003016"/>
            </p:xfrm>
            <a:graphic>
              <a:graphicData uri="http://schemas.microsoft.com/office/powerpoint/2016/slidezoom">
                <pslz:sldZm>
                  <pslz:sldZmObj sldId="282" cId="1711977632">
                    <pslz:zmPr id="{B263A724-0F7B-4D11-96DE-62195CD7024E}" imageType="cover" transitionDur="1000" showBg="0">
                      <p166:blipFill xmlns:p166="http://schemas.microsoft.com/office/powerpoint/2016/6/main">
                        <a:blip r:embed="rId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1227027" cy="1003016"/>
                        </a:xfrm>
                        <a:prstGeom prst="rect">
                          <a:avLst/>
                        </a:prstGeom>
                      </p166:spPr>
                    </pslz:zmPr>
                  </pslz:sldZmObj>
                </pslz:sldZm>
              </a:graphicData>
            </a:graphic>
          </p:graphicFrame>
        </mc:Choice>
        <mc:Fallback>
          <p:pic>
            <p:nvPicPr>
              <p:cNvPr id="158" name="Anteprima della diapositiva 157">
                <a:hlinkClick r:id="rId9" action="ppaction://hlinksldjump"/>
                <a:extLst>
                  <a:ext uri="{FF2B5EF4-FFF2-40B4-BE49-F238E27FC236}">
                    <a16:creationId xmlns:a16="http://schemas.microsoft.com/office/drawing/2014/main" id="{1A6FA56D-753F-47EA-BCC8-EFF275F2C6C8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086431" y="4488513"/>
                <a:ext cx="1227027" cy="100301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slz="http://schemas.microsoft.com/office/powerpoint/2016/slidezoom" Requires="pslz">
          <p:graphicFrame>
            <p:nvGraphicFramePr>
              <p:cNvPr id="160" name="Anteprima della diapositiva 159">
                <a:extLst>
                  <a:ext uri="{FF2B5EF4-FFF2-40B4-BE49-F238E27FC236}">
                    <a16:creationId xmlns:a16="http://schemas.microsoft.com/office/drawing/2014/main" id="{4077F3F1-0173-42E3-8510-562155BE97E2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484198396"/>
                  </p:ext>
                </p:extLst>
              </p:nvPr>
            </p:nvGraphicFramePr>
            <p:xfrm>
              <a:off x="10067535" y="2452718"/>
              <a:ext cx="1219788" cy="997098"/>
            </p:xfrm>
            <a:graphic>
              <a:graphicData uri="http://schemas.microsoft.com/office/powerpoint/2016/slidezoom">
                <pslz:sldZm>
                  <pslz:sldZmObj sldId="283" cId="1113570126">
                    <pslz:zmPr id="{D554CC76-F45B-4FA4-8932-05D279ACDFE8}" imageType="cover" transitionDur="1000" showBg="0">
                      <p166:blipFill xmlns:p166="http://schemas.microsoft.com/office/powerpoint/2016/6/main">
                        <a:blip r:embed="rId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1219788" cy="997098"/>
                        </a:xfrm>
                        <a:prstGeom prst="rect">
                          <a:avLst/>
                        </a:prstGeom>
                      </p166:spPr>
                    </pslz:zmPr>
                  </pslz:sldZmObj>
                </pslz:sldZm>
              </a:graphicData>
            </a:graphic>
          </p:graphicFrame>
        </mc:Choice>
        <mc:Fallback>
          <p:pic>
            <p:nvPicPr>
              <p:cNvPr id="160" name="Anteprima della diapositiva 159">
                <a:hlinkClick r:id="rId10" action="ppaction://hlinksldjump"/>
                <a:extLst>
                  <a:ext uri="{FF2B5EF4-FFF2-40B4-BE49-F238E27FC236}">
                    <a16:creationId xmlns:a16="http://schemas.microsoft.com/office/drawing/2014/main" id="{4077F3F1-0173-42E3-8510-562155BE97E2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067535" y="2452718"/>
                <a:ext cx="1219788" cy="997098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slz="http://schemas.microsoft.com/office/powerpoint/2016/slidezoom" Requires="pslz">
          <p:graphicFrame>
            <p:nvGraphicFramePr>
              <p:cNvPr id="162" name="Anteprima della diapositiva 161">
                <a:extLst>
                  <a:ext uri="{FF2B5EF4-FFF2-40B4-BE49-F238E27FC236}">
                    <a16:creationId xmlns:a16="http://schemas.microsoft.com/office/drawing/2014/main" id="{AE896D5A-9829-4D56-9D84-B220495FE9F0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751616091"/>
                  </p:ext>
                </p:extLst>
              </p:nvPr>
            </p:nvGraphicFramePr>
            <p:xfrm>
              <a:off x="8547675" y="710087"/>
              <a:ext cx="1184297" cy="968087"/>
            </p:xfrm>
            <a:graphic>
              <a:graphicData uri="http://schemas.microsoft.com/office/powerpoint/2016/slidezoom">
                <pslz:sldZm>
                  <pslz:sldZmObj sldId="284" cId="3838383884">
                    <pslz:zmPr id="{E9CB19AB-09BE-4FBF-91D5-D40142CE7EE6}" imageType="cover" transitionDur="1000" showBg="0">
                      <p166:blipFill xmlns:p166="http://schemas.microsoft.com/office/powerpoint/2016/6/main">
                        <a:blip r:embed="rId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1184297" cy="968087"/>
                        </a:xfrm>
                        <a:prstGeom prst="rect">
                          <a:avLst/>
                        </a:prstGeom>
                      </p166:spPr>
                    </pslz:zmPr>
                  </pslz:sldZmObj>
                </pslz:sldZm>
              </a:graphicData>
            </a:graphic>
          </p:graphicFrame>
        </mc:Choice>
        <mc:Fallback>
          <p:pic>
            <p:nvPicPr>
              <p:cNvPr id="162" name="Anteprima della diapositiva 161">
                <a:hlinkClick r:id="rId11" action="ppaction://hlinksldjump"/>
                <a:extLst>
                  <a:ext uri="{FF2B5EF4-FFF2-40B4-BE49-F238E27FC236}">
                    <a16:creationId xmlns:a16="http://schemas.microsoft.com/office/drawing/2014/main" id="{AE896D5A-9829-4D56-9D84-B220495FE9F0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547675" y="710087"/>
                <a:ext cx="1184297" cy="968087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slz="http://schemas.microsoft.com/office/powerpoint/2016/slidezoom" Requires="pslz">
          <p:graphicFrame>
            <p:nvGraphicFramePr>
              <p:cNvPr id="164" name="Anteprima della diapositiva 163">
                <a:extLst>
                  <a:ext uri="{FF2B5EF4-FFF2-40B4-BE49-F238E27FC236}">
                    <a16:creationId xmlns:a16="http://schemas.microsoft.com/office/drawing/2014/main" id="{D8C21BB3-14C4-43D0-8E5B-69354CA98E91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539680671"/>
                  </p:ext>
                </p:extLst>
              </p:nvPr>
            </p:nvGraphicFramePr>
            <p:xfrm>
              <a:off x="5889086" y="675801"/>
              <a:ext cx="1226241" cy="1002373"/>
            </p:xfrm>
            <a:graphic>
              <a:graphicData uri="http://schemas.microsoft.com/office/powerpoint/2016/slidezoom">
                <pslz:sldZm>
                  <pslz:sldZmObj sldId="285" cId="3249914956">
                    <pslz:zmPr id="{A0E1D0B8-7CA7-40B9-9692-0774BACA7AA5}" imageType="cover" transitionDur="1000" showBg="0">
                      <p166:blipFill xmlns:p166="http://schemas.microsoft.com/office/powerpoint/2016/6/main">
                        <a:blip r:embed="rId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1226241" cy="1002373"/>
                        </a:xfrm>
                        <a:prstGeom prst="rect">
                          <a:avLst/>
                        </a:prstGeom>
                      </p166:spPr>
                    </pslz:zmPr>
                  </pslz:sldZmObj>
                </pslz:sldZm>
              </a:graphicData>
            </a:graphic>
          </p:graphicFrame>
        </mc:Choice>
        <mc:Fallback>
          <p:pic>
            <p:nvPicPr>
              <p:cNvPr id="164" name="Anteprima della diapositiva 163">
                <a:hlinkClick r:id="rId12" action="ppaction://hlinksldjump"/>
                <a:extLst>
                  <a:ext uri="{FF2B5EF4-FFF2-40B4-BE49-F238E27FC236}">
                    <a16:creationId xmlns:a16="http://schemas.microsoft.com/office/drawing/2014/main" id="{D8C21BB3-14C4-43D0-8E5B-69354CA98E91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889086" y="675801"/>
                <a:ext cx="1226241" cy="100237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slz="http://schemas.microsoft.com/office/powerpoint/2016/slidezoom" Requires="pslz">
          <p:graphicFrame>
            <p:nvGraphicFramePr>
              <p:cNvPr id="166" name="Anteprima della diapositiva 165">
                <a:extLst>
                  <a:ext uri="{FF2B5EF4-FFF2-40B4-BE49-F238E27FC236}">
                    <a16:creationId xmlns:a16="http://schemas.microsoft.com/office/drawing/2014/main" id="{470DFB90-1824-438A-A962-02C715D34C6D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4054758531"/>
                  </p:ext>
                </p:extLst>
              </p:nvPr>
            </p:nvGraphicFramePr>
            <p:xfrm>
              <a:off x="805387" y="3729412"/>
              <a:ext cx="1206317" cy="986087"/>
            </p:xfrm>
            <a:graphic>
              <a:graphicData uri="http://schemas.microsoft.com/office/powerpoint/2016/slidezoom">
                <pslz:sldZm>
                  <pslz:sldZmObj sldId="278" cId="2554980108">
                    <pslz:zmPr id="{8407B6E0-A277-4420-9DDA-40439734E901}" imageType="cover" transitionDur="1000" showBg="0">
                      <p166:blipFill xmlns:p166="http://schemas.microsoft.com/office/powerpoint/2016/6/main">
                        <a:blip r:embed="rId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1206317" cy="986087"/>
                        </a:xfrm>
                        <a:prstGeom prst="rect">
                          <a:avLst/>
                        </a:prstGeom>
                      </p166:spPr>
                    </pslz:zmPr>
                  </pslz:sldZmObj>
                </pslz:sldZm>
              </a:graphicData>
            </a:graphic>
          </p:graphicFrame>
        </mc:Choice>
        <mc:Fallback>
          <p:pic>
            <p:nvPicPr>
              <p:cNvPr id="166" name="Anteprima della diapositiva 165">
                <a:hlinkClick r:id="rId13" action="ppaction://hlinksldjump"/>
                <a:extLst>
                  <a:ext uri="{FF2B5EF4-FFF2-40B4-BE49-F238E27FC236}">
                    <a16:creationId xmlns:a16="http://schemas.microsoft.com/office/drawing/2014/main" id="{470DFB90-1824-438A-A962-02C715D34C6D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05387" y="3729412"/>
                <a:ext cx="1206317" cy="986087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5000246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ttangolo 19">
            <a:extLst>
              <a:ext uri="{FF2B5EF4-FFF2-40B4-BE49-F238E27FC236}">
                <a16:creationId xmlns:a16="http://schemas.microsoft.com/office/drawing/2014/main" id="{4785A770-71FC-4548-BE84-B1D1AA483642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12006502-8E6A-4458-8BC2-95D4C43AE3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4911754"/>
              </p:ext>
            </p:extLst>
          </p:nvPr>
        </p:nvGraphicFramePr>
        <p:xfrm>
          <a:off x="138791" y="56965"/>
          <a:ext cx="11914417" cy="5069824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649187">
                  <a:extLst>
                    <a:ext uri="{9D8B030D-6E8A-4147-A177-3AD203B41FA5}">
                      <a16:colId xmlns:a16="http://schemas.microsoft.com/office/drawing/2014/main" val="4057865429"/>
                    </a:ext>
                  </a:extLst>
                </a:gridCol>
                <a:gridCol w="2177143">
                  <a:extLst>
                    <a:ext uri="{9D8B030D-6E8A-4147-A177-3AD203B41FA5}">
                      <a16:colId xmlns:a16="http://schemas.microsoft.com/office/drawing/2014/main" val="2456361952"/>
                    </a:ext>
                  </a:extLst>
                </a:gridCol>
                <a:gridCol w="2696029">
                  <a:extLst>
                    <a:ext uri="{9D8B030D-6E8A-4147-A177-3AD203B41FA5}">
                      <a16:colId xmlns:a16="http://schemas.microsoft.com/office/drawing/2014/main" val="1246928854"/>
                    </a:ext>
                  </a:extLst>
                </a:gridCol>
                <a:gridCol w="2696029">
                  <a:extLst>
                    <a:ext uri="{9D8B030D-6E8A-4147-A177-3AD203B41FA5}">
                      <a16:colId xmlns:a16="http://schemas.microsoft.com/office/drawing/2014/main" val="341335712"/>
                    </a:ext>
                  </a:extLst>
                </a:gridCol>
                <a:gridCol w="2696029">
                  <a:extLst>
                    <a:ext uri="{9D8B030D-6E8A-4147-A177-3AD203B41FA5}">
                      <a16:colId xmlns:a16="http://schemas.microsoft.com/office/drawing/2014/main" val="561693737"/>
                    </a:ext>
                  </a:extLst>
                </a:gridCol>
              </a:tblGrid>
              <a:tr h="367578">
                <a:tc gridSpan="5">
                  <a:txBody>
                    <a:bodyPr/>
                    <a:lstStyle/>
                    <a:p>
                      <a:pPr algn="ctr"/>
                      <a:r>
                        <a:rPr lang="it-IT" sz="2000">
                          <a:solidFill>
                            <a:schemeClr val="tx1"/>
                          </a:solidFill>
                          <a:latin typeface="+mn-lt"/>
                        </a:rPr>
                        <a:t>Punteggi generali - Altri Licei (diversi da scientifici, classici e linguistici)</a:t>
                      </a: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46064829"/>
                  </a:ext>
                </a:extLst>
              </a:tr>
              <a:tr h="727547">
                <a:tc>
                  <a:txBody>
                    <a:bodyPr/>
                    <a:lstStyle/>
                    <a:p>
                      <a:pPr algn="ctr"/>
                      <a:r>
                        <a:rPr lang="it-IT" sz="2000" b="1">
                          <a:solidFill>
                            <a:schemeClr val="tx1"/>
                          </a:solidFill>
                          <a:latin typeface="+mn-lt"/>
                        </a:rPr>
                        <a:t>OMISSIS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Esiti degli studenti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nella stessa scala del rapporto nazionale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Lombardia (200,8)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Nord ovest (199,9)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Italia (194,2)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00804956"/>
                  </a:ext>
                </a:extLst>
              </a:tr>
              <a:tr h="520696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ITALIANO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>
                          <a:solidFill>
                            <a:schemeClr val="tx1"/>
                          </a:solidFill>
                          <a:latin typeface="+mn-lt"/>
                        </a:rPr>
                        <a:t>203,8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86223323"/>
                  </a:ext>
                </a:extLst>
              </a:tr>
              <a:tr h="520696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SOPS050001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>
                          <a:solidFill>
                            <a:schemeClr val="tx1"/>
                          </a:solidFill>
                          <a:latin typeface="+mn-lt"/>
                        </a:rPr>
                        <a:t>194,9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35242013"/>
                  </a:ext>
                </a:extLst>
              </a:tr>
              <a:tr h="321140"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000" b="1">
                          <a:solidFill>
                            <a:schemeClr val="tx1"/>
                          </a:solidFill>
                          <a:latin typeface="+mn-lt"/>
                        </a:rPr>
                        <a:t>Punteggi generali - Altri Licei (diversi da scientifici)</a:t>
                      </a: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64041501"/>
                  </a:ext>
                </a:extLst>
              </a:tr>
              <a:tr h="520696">
                <a:tc>
                  <a:txBody>
                    <a:bodyPr/>
                    <a:lstStyle/>
                    <a:p>
                      <a:pPr algn="ctr"/>
                      <a:endParaRPr lang="it-IT" sz="14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Esiti degli studenti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nella stessa scala del rapporto nazionale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Lombardia (202,1)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Nord ovest (200,1)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Italia (191,2)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23237660"/>
                  </a:ext>
                </a:extLst>
              </a:tr>
              <a:tr h="520696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MATEMATICA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>
                          <a:solidFill>
                            <a:schemeClr val="tx1"/>
                          </a:solidFill>
                          <a:latin typeface="+mn-lt"/>
                        </a:rPr>
                        <a:t>202,8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55600526"/>
                  </a:ext>
                </a:extLst>
              </a:tr>
              <a:tr h="520696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SOPS050001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>
                          <a:solidFill>
                            <a:schemeClr val="tx1"/>
                          </a:solidFill>
                          <a:latin typeface="+mn-lt"/>
                        </a:rPr>
                        <a:t>197,5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22659283"/>
                  </a:ext>
                </a:extLst>
              </a:tr>
              <a:tr h="42272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>
                          <a:latin typeface="+mn-lt"/>
                        </a:rPr>
                        <a:t>     significativamente inferiore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>
                          <a:latin typeface="+mn-lt"/>
                        </a:rPr>
                        <a:t>     non significativamente differente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>
                          <a:latin typeface="+mn-lt"/>
                        </a:rPr>
                        <a:t>     significativamente superiore</a:t>
                      </a: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4759293"/>
                  </a:ext>
                </a:extLst>
              </a:tr>
            </a:tbl>
          </a:graphicData>
        </a:graphic>
      </p:graphicFrame>
      <p:pic>
        <p:nvPicPr>
          <p:cNvPr id="12" name="Immagine 11">
            <a:extLst>
              <a:ext uri="{FF2B5EF4-FFF2-40B4-BE49-F238E27FC236}">
                <a16:creationId xmlns:a16="http://schemas.microsoft.com/office/drawing/2014/main" id="{62A943D5-0F72-48AD-8775-B21644456E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3285" y="1208824"/>
            <a:ext cx="841905" cy="468000"/>
          </a:xfrm>
          <a:prstGeom prst="rect">
            <a:avLst/>
          </a:prstGeom>
        </p:spPr>
      </p:pic>
      <p:pic>
        <p:nvPicPr>
          <p:cNvPr id="15" name="Immagine 14">
            <a:extLst>
              <a:ext uri="{FF2B5EF4-FFF2-40B4-BE49-F238E27FC236}">
                <a16:creationId xmlns:a16="http://schemas.microsoft.com/office/drawing/2014/main" id="{90C27650-7E33-4C92-B422-03EAB8B996E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0848" y="1208824"/>
            <a:ext cx="841905" cy="468000"/>
          </a:xfrm>
          <a:prstGeom prst="rect">
            <a:avLst/>
          </a:prstGeom>
        </p:spPr>
      </p:pic>
      <p:pic>
        <p:nvPicPr>
          <p:cNvPr id="16" name="Immagine 15">
            <a:extLst>
              <a:ext uri="{FF2B5EF4-FFF2-40B4-BE49-F238E27FC236}">
                <a16:creationId xmlns:a16="http://schemas.microsoft.com/office/drawing/2014/main" id="{4E890D6E-2693-486C-BAEE-60C998E835B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8411" y="1208824"/>
            <a:ext cx="841905" cy="468000"/>
          </a:xfrm>
          <a:prstGeom prst="rect">
            <a:avLst/>
          </a:prstGeom>
        </p:spPr>
      </p:pic>
      <p:pic>
        <p:nvPicPr>
          <p:cNvPr id="18" name="Immagine 17">
            <a:extLst>
              <a:ext uri="{FF2B5EF4-FFF2-40B4-BE49-F238E27FC236}">
                <a16:creationId xmlns:a16="http://schemas.microsoft.com/office/drawing/2014/main" id="{793B0FD4-81BB-49BA-B130-F28A12EC1C7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8506" y="1738119"/>
            <a:ext cx="841905" cy="468000"/>
          </a:xfrm>
          <a:prstGeom prst="rect">
            <a:avLst/>
          </a:prstGeom>
        </p:spPr>
      </p:pic>
      <p:pic>
        <p:nvPicPr>
          <p:cNvPr id="19" name="Immagine 18">
            <a:extLst>
              <a:ext uri="{FF2B5EF4-FFF2-40B4-BE49-F238E27FC236}">
                <a16:creationId xmlns:a16="http://schemas.microsoft.com/office/drawing/2014/main" id="{D80442AD-EF88-4176-A96D-DEDF4A78D66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8601" y="1738119"/>
            <a:ext cx="841905" cy="468000"/>
          </a:xfrm>
          <a:prstGeom prst="rect">
            <a:avLst/>
          </a:prstGeom>
        </p:spPr>
      </p:pic>
      <p:pic>
        <p:nvPicPr>
          <p:cNvPr id="21" name="Immagine 20">
            <a:extLst>
              <a:ext uri="{FF2B5EF4-FFF2-40B4-BE49-F238E27FC236}">
                <a16:creationId xmlns:a16="http://schemas.microsoft.com/office/drawing/2014/main" id="{E8A6C69F-05F7-457F-9A51-79CFD0017C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8601" y="3389315"/>
            <a:ext cx="841905" cy="468000"/>
          </a:xfrm>
          <a:prstGeom prst="rect">
            <a:avLst/>
          </a:prstGeom>
        </p:spPr>
      </p:pic>
      <p:pic>
        <p:nvPicPr>
          <p:cNvPr id="22" name="Immagine 21">
            <a:extLst>
              <a:ext uri="{FF2B5EF4-FFF2-40B4-BE49-F238E27FC236}">
                <a16:creationId xmlns:a16="http://schemas.microsoft.com/office/drawing/2014/main" id="{36067A72-9F39-4FB8-A1E9-C661E964F0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6164" y="3389315"/>
            <a:ext cx="841905" cy="468000"/>
          </a:xfrm>
          <a:prstGeom prst="rect">
            <a:avLst/>
          </a:prstGeom>
        </p:spPr>
      </p:pic>
      <p:pic>
        <p:nvPicPr>
          <p:cNvPr id="23" name="Immagine 22">
            <a:extLst>
              <a:ext uri="{FF2B5EF4-FFF2-40B4-BE49-F238E27FC236}">
                <a16:creationId xmlns:a16="http://schemas.microsoft.com/office/drawing/2014/main" id="{BE423824-B81D-4C9E-9634-352986DDD63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3727" y="3389315"/>
            <a:ext cx="841905" cy="468000"/>
          </a:xfrm>
          <a:prstGeom prst="rect">
            <a:avLst/>
          </a:prstGeom>
        </p:spPr>
      </p:pic>
      <p:pic>
        <p:nvPicPr>
          <p:cNvPr id="24" name="Immagine 23">
            <a:extLst>
              <a:ext uri="{FF2B5EF4-FFF2-40B4-BE49-F238E27FC236}">
                <a16:creationId xmlns:a16="http://schemas.microsoft.com/office/drawing/2014/main" id="{1116B6A2-72E9-4D96-B759-76799106D7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8601" y="3906693"/>
            <a:ext cx="841905" cy="468000"/>
          </a:xfrm>
          <a:prstGeom prst="rect">
            <a:avLst/>
          </a:prstGeom>
        </p:spPr>
      </p:pic>
      <p:pic>
        <p:nvPicPr>
          <p:cNvPr id="25" name="Immagine 24">
            <a:extLst>
              <a:ext uri="{FF2B5EF4-FFF2-40B4-BE49-F238E27FC236}">
                <a16:creationId xmlns:a16="http://schemas.microsoft.com/office/drawing/2014/main" id="{9B9B77B5-2859-4AC8-B137-1024FBF84D3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6164" y="3906693"/>
            <a:ext cx="841905" cy="468000"/>
          </a:xfrm>
          <a:prstGeom prst="rect">
            <a:avLst/>
          </a:prstGeom>
        </p:spPr>
      </p:pic>
      <p:pic>
        <p:nvPicPr>
          <p:cNvPr id="26" name="Immagine 25">
            <a:extLst>
              <a:ext uri="{FF2B5EF4-FFF2-40B4-BE49-F238E27FC236}">
                <a16:creationId xmlns:a16="http://schemas.microsoft.com/office/drawing/2014/main" id="{74899CD2-2372-4399-8839-7C93E94E245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3727" y="3906693"/>
            <a:ext cx="841905" cy="468000"/>
          </a:xfrm>
          <a:prstGeom prst="rect">
            <a:avLst/>
          </a:prstGeom>
        </p:spPr>
      </p:pic>
      <p:sp>
        <p:nvSpPr>
          <p:cNvPr id="31" name="Ovale 30">
            <a:extLst>
              <a:ext uri="{FF2B5EF4-FFF2-40B4-BE49-F238E27FC236}">
                <a16:creationId xmlns:a16="http://schemas.microsoft.com/office/drawing/2014/main" id="{D3F66D2B-DAA7-41DB-AF28-368072BD1A1C}"/>
              </a:ext>
            </a:extLst>
          </p:cNvPr>
          <p:cNvSpPr>
            <a:spLocks noChangeAspect="1"/>
          </p:cNvSpPr>
          <p:nvPr/>
        </p:nvSpPr>
        <p:spPr>
          <a:xfrm>
            <a:off x="238841" y="4488876"/>
            <a:ext cx="132922" cy="1440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2" name="Ovale 31">
            <a:extLst>
              <a:ext uri="{FF2B5EF4-FFF2-40B4-BE49-F238E27FC236}">
                <a16:creationId xmlns:a16="http://schemas.microsoft.com/office/drawing/2014/main" id="{01F6D84B-8FA5-4C37-B457-0CD1CADF9D21}"/>
              </a:ext>
            </a:extLst>
          </p:cNvPr>
          <p:cNvSpPr>
            <a:spLocks noChangeAspect="1"/>
          </p:cNvSpPr>
          <p:nvPr/>
        </p:nvSpPr>
        <p:spPr>
          <a:xfrm>
            <a:off x="238841" y="4697654"/>
            <a:ext cx="132922" cy="14400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3" name="Ovale 32">
            <a:extLst>
              <a:ext uri="{FF2B5EF4-FFF2-40B4-BE49-F238E27FC236}">
                <a16:creationId xmlns:a16="http://schemas.microsoft.com/office/drawing/2014/main" id="{323165B9-CA9A-4E69-8A31-C9993B198C75}"/>
              </a:ext>
            </a:extLst>
          </p:cNvPr>
          <p:cNvSpPr>
            <a:spLocks noChangeAspect="1"/>
          </p:cNvSpPr>
          <p:nvPr/>
        </p:nvSpPr>
        <p:spPr>
          <a:xfrm>
            <a:off x="238841" y="4916182"/>
            <a:ext cx="132922" cy="14400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aphicFrame>
        <p:nvGraphicFramePr>
          <p:cNvPr id="34" name="Tabella 33">
            <a:extLst>
              <a:ext uri="{FF2B5EF4-FFF2-40B4-BE49-F238E27FC236}">
                <a16:creationId xmlns:a16="http://schemas.microsoft.com/office/drawing/2014/main" id="{8C9B3CF1-F070-4075-8166-E9F18D75AD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4211764"/>
              </p:ext>
            </p:extLst>
          </p:nvPr>
        </p:nvGraphicFramePr>
        <p:xfrm>
          <a:off x="133350" y="5136384"/>
          <a:ext cx="11919858" cy="15947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19250">
                  <a:extLst>
                    <a:ext uri="{9D8B030D-6E8A-4147-A177-3AD203B41FA5}">
                      <a16:colId xmlns:a16="http://schemas.microsoft.com/office/drawing/2014/main" val="2944020019"/>
                    </a:ext>
                  </a:extLst>
                </a:gridCol>
                <a:gridCol w="1190433">
                  <a:extLst>
                    <a:ext uri="{9D8B030D-6E8A-4147-A177-3AD203B41FA5}">
                      <a16:colId xmlns:a16="http://schemas.microsoft.com/office/drawing/2014/main" val="79365766"/>
                    </a:ext>
                  </a:extLst>
                </a:gridCol>
                <a:gridCol w="1822035">
                  <a:extLst>
                    <a:ext uri="{9D8B030D-6E8A-4147-A177-3AD203B41FA5}">
                      <a16:colId xmlns:a16="http://schemas.microsoft.com/office/drawing/2014/main" val="4129911090"/>
                    </a:ext>
                  </a:extLst>
                </a:gridCol>
                <a:gridCol w="1822035">
                  <a:extLst>
                    <a:ext uri="{9D8B030D-6E8A-4147-A177-3AD203B41FA5}">
                      <a16:colId xmlns:a16="http://schemas.microsoft.com/office/drawing/2014/main" val="1567833803"/>
                    </a:ext>
                  </a:extLst>
                </a:gridCol>
                <a:gridCol w="1822035">
                  <a:extLst>
                    <a:ext uri="{9D8B030D-6E8A-4147-A177-3AD203B41FA5}">
                      <a16:colId xmlns:a16="http://schemas.microsoft.com/office/drawing/2014/main" val="291230167"/>
                    </a:ext>
                  </a:extLst>
                </a:gridCol>
                <a:gridCol w="1822035">
                  <a:extLst>
                    <a:ext uri="{9D8B030D-6E8A-4147-A177-3AD203B41FA5}">
                      <a16:colId xmlns:a16="http://schemas.microsoft.com/office/drawing/2014/main" val="1988389916"/>
                    </a:ext>
                  </a:extLst>
                </a:gridCol>
                <a:gridCol w="1822035">
                  <a:extLst>
                    <a:ext uri="{9D8B030D-6E8A-4147-A177-3AD203B41FA5}">
                      <a16:colId xmlns:a16="http://schemas.microsoft.com/office/drawing/2014/main" val="744706569"/>
                    </a:ext>
                  </a:extLst>
                </a:gridCol>
              </a:tblGrid>
              <a:tr h="397992">
                <a:tc gridSpan="7">
                  <a:txBody>
                    <a:bodyPr/>
                    <a:lstStyle/>
                    <a:p>
                      <a:pPr algn="ctr"/>
                      <a:r>
                        <a:rPr lang="it-IT" sz="2000">
                          <a:solidFill>
                            <a:schemeClr val="tx1"/>
                          </a:solidFill>
                        </a:rPr>
                        <a:t>Distribuzione degli studenti nei livelli di apprendimento</a:t>
                      </a:r>
                      <a:endParaRPr lang="it-IT" sz="20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3653957"/>
                  </a:ext>
                </a:extLst>
              </a:tr>
              <a:tr h="524335">
                <a:tc>
                  <a:txBody>
                    <a:bodyPr/>
                    <a:lstStyle/>
                    <a:p>
                      <a:pPr algn="ctr"/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/>
                        <a:t>Materia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/>
                        <a:t>Studenti</a:t>
                      </a:r>
                    </a:p>
                    <a:p>
                      <a:pPr algn="ctr"/>
                      <a:r>
                        <a:rPr lang="it-IT" sz="1400" b="1"/>
                        <a:t>a livello 1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/>
                        <a:t>Studenti</a:t>
                      </a:r>
                    </a:p>
                    <a:p>
                      <a:pPr algn="ctr"/>
                      <a:r>
                        <a:rPr lang="it-IT" sz="1400" b="1"/>
                        <a:t>a livello 2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/>
                        <a:t>Studenti</a:t>
                      </a:r>
                    </a:p>
                    <a:p>
                      <a:pPr algn="ctr"/>
                      <a:r>
                        <a:rPr lang="it-IT" sz="1400" b="1"/>
                        <a:t>a livello 3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/>
                        <a:t>Studenti</a:t>
                      </a:r>
                    </a:p>
                    <a:p>
                      <a:pPr algn="ctr"/>
                      <a:r>
                        <a:rPr lang="it-IT" sz="1400" b="1"/>
                        <a:t>a livello 4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/>
                        <a:t>Studenti</a:t>
                      </a:r>
                    </a:p>
                    <a:p>
                      <a:pPr algn="ctr"/>
                      <a:r>
                        <a:rPr lang="it-IT" sz="1400" b="1"/>
                        <a:t>a livello 5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43048503"/>
                  </a:ext>
                </a:extLst>
              </a:tr>
              <a:tr h="336236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OMISSIS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/>
                        <a:t>ITALIANO</a:t>
                      </a:r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(5,9%)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(17,7%)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(35,3%)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(29,4%)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(11,8%)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468404980"/>
                  </a:ext>
                </a:extLst>
              </a:tr>
              <a:tr h="336236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OMISSIS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/>
                        <a:t>MATEMATICA</a:t>
                      </a:r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(17,7%)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(11,8%)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(17,7%)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(41,2%)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(11,8%)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65392956"/>
                  </a:ext>
                </a:extLst>
              </a:tr>
            </a:tbl>
          </a:graphicData>
        </a:graphic>
      </p:graphicFrame>
      <p:pic>
        <p:nvPicPr>
          <p:cNvPr id="35" name="Immagine 34">
            <a:extLst>
              <a:ext uri="{FF2B5EF4-FFF2-40B4-BE49-F238E27FC236}">
                <a16:creationId xmlns:a16="http://schemas.microsoft.com/office/drawing/2014/main" id="{79855757-C80A-459B-B5E9-44D4F8EEA7C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3726" y="1738119"/>
            <a:ext cx="841905" cy="46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07266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ttangolo 18">
            <a:extLst>
              <a:ext uri="{FF2B5EF4-FFF2-40B4-BE49-F238E27FC236}">
                <a16:creationId xmlns:a16="http://schemas.microsoft.com/office/drawing/2014/main" id="{2266DDC3-94C8-4BE1-A3DF-9EB05AA37F03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12006502-8E6A-4458-8BC2-95D4C43AE3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77516"/>
              </p:ext>
            </p:extLst>
          </p:nvPr>
        </p:nvGraphicFramePr>
        <p:xfrm>
          <a:off x="138791" y="56965"/>
          <a:ext cx="11914417" cy="5069824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649187">
                  <a:extLst>
                    <a:ext uri="{9D8B030D-6E8A-4147-A177-3AD203B41FA5}">
                      <a16:colId xmlns:a16="http://schemas.microsoft.com/office/drawing/2014/main" val="4057865429"/>
                    </a:ext>
                  </a:extLst>
                </a:gridCol>
                <a:gridCol w="2177143">
                  <a:extLst>
                    <a:ext uri="{9D8B030D-6E8A-4147-A177-3AD203B41FA5}">
                      <a16:colId xmlns:a16="http://schemas.microsoft.com/office/drawing/2014/main" val="2456361952"/>
                    </a:ext>
                  </a:extLst>
                </a:gridCol>
                <a:gridCol w="2696029">
                  <a:extLst>
                    <a:ext uri="{9D8B030D-6E8A-4147-A177-3AD203B41FA5}">
                      <a16:colId xmlns:a16="http://schemas.microsoft.com/office/drawing/2014/main" val="1246928854"/>
                    </a:ext>
                  </a:extLst>
                </a:gridCol>
                <a:gridCol w="2696029">
                  <a:extLst>
                    <a:ext uri="{9D8B030D-6E8A-4147-A177-3AD203B41FA5}">
                      <a16:colId xmlns:a16="http://schemas.microsoft.com/office/drawing/2014/main" val="341335712"/>
                    </a:ext>
                  </a:extLst>
                </a:gridCol>
                <a:gridCol w="2696029">
                  <a:extLst>
                    <a:ext uri="{9D8B030D-6E8A-4147-A177-3AD203B41FA5}">
                      <a16:colId xmlns:a16="http://schemas.microsoft.com/office/drawing/2014/main" val="561693737"/>
                    </a:ext>
                  </a:extLst>
                </a:gridCol>
              </a:tblGrid>
              <a:tr h="367578">
                <a:tc gridSpan="5">
                  <a:txBody>
                    <a:bodyPr/>
                    <a:lstStyle/>
                    <a:p>
                      <a:pPr algn="ctr"/>
                      <a:r>
                        <a:rPr lang="it-IT" sz="2000">
                          <a:solidFill>
                            <a:schemeClr val="tx1"/>
                          </a:solidFill>
                          <a:latin typeface="+mn-lt"/>
                        </a:rPr>
                        <a:t>Punteggi generali - Altri Licei (diversi da scientifici, classici e linguistici)</a:t>
                      </a: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46064829"/>
                  </a:ext>
                </a:extLst>
              </a:tr>
              <a:tr h="727547">
                <a:tc>
                  <a:txBody>
                    <a:bodyPr/>
                    <a:lstStyle/>
                    <a:p>
                      <a:pPr algn="ctr"/>
                      <a:r>
                        <a:rPr lang="it-IT" sz="2000" b="1">
                          <a:solidFill>
                            <a:schemeClr val="tx1"/>
                          </a:solidFill>
                          <a:latin typeface="+mn-lt"/>
                        </a:rPr>
                        <a:t>OMISSIS</a:t>
                      </a:r>
                      <a:endParaRPr lang="it-IT" sz="12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Esiti degli studenti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nella stessa scala del rapporto nazionale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Lombardia (200,8)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Nord ovest (199,9)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Italia (194,2)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00804956"/>
                  </a:ext>
                </a:extLst>
              </a:tr>
              <a:tr h="520696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ITALIANO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>
                          <a:solidFill>
                            <a:schemeClr val="tx1"/>
                          </a:solidFill>
                          <a:latin typeface="+mn-lt"/>
                        </a:rPr>
                        <a:t>184,7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86223323"/>
                  </a:ext>
                </a:extLst>
              </a:tr>
              <a:tr h="520696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SOPS050001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>
                          <a:solidFill>
                            <a:schemeClr val="tx1"/>
                          </a:solidFill>
                          <a:latin typeface="+mn-lt"/>
                        </a:rPr>
                        <a:t>194,9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35242013"/>
                  </a:ext>
                </a:extLst>
              </a:tr>
              <a:tr h="321140"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000" b="1">
                          <a:solidFill>
                            <a:schemeClr val="tx1"/>
                          </a:solidFill>
                          <a:latin typeface="+mn-lt"/>
                        </a:rPr>
                        <a:t>Punteggi generali - Altri Licei (diversi da scientifici)</a:t>
                      </a: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64041501"/>
                  </a:ext>
                </a:extLst>
              </a:tr>
              <a:tr h="520696">
                <a:tc>
                  <a:txBody>
                    <a:bodyPr/>
                    <a:lstStyle/>
                    <a:p>
                      <a:pPr algn="ctr"/>
                      <a:endParaRPr lang="it-IT" sz="14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Esiti degli studenti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nella stessa scala del rapporto nazionale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Lombardia (202,1)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Nord ovest (200,1)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Confronto con punteggio </a:t>
                      </a:r>
                    </a:p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Italia (191,2)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23237660"/>
                  </a:ext>
                </a:extLst>
              </a:tr>
              <a:tr h="520696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MATEMATICA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>
                          <a:solidFill>
                            <a:schemeClr val="tx1"/>
                          </a:solidFill>
                          <a:latin typeface="+mn-lt"/>
                        </a:rPr>
                        <a:t>188,6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55600526"/>
                  </a:ext>
                </a:extLst>
              </a:tr>
              <a:tr h="520696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SOPS050001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>
                          <a:solidFill>
                            <a:schemeClr val="tx1"/>
                          </a:solidFill>
                          <a:latin typeface="+mn-lt"/>
                        </a:rPr>
                        <a:t>197,5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22659283"/>
                  </a:ext>
                </a:extLst>
              </a:tr>
              <a:tr h="42272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>
                          <a:latin typeface="+mn-lt"/>
                        </a:rPr>
                        <a:t>     significativamente inferiore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>
                          <a:latin typeface="+mn-lt"/>
                        </a:rPr>
                        <a:t>     non significativamente differente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>
                          <a:latin typeface="+mn-lt"/>
                        </a:rPr>
                        <a:t>     significativamente superiore</a:t>
                      </a: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4759293"/>
                  </a:ext>
                </a:extLst>
              </a:tr>
            </a:tbl>
          </a:graphicData>
        </a:graphic>
      </p:graphicFrame>
      <p:pic>
        <p:nvPicPr>
          <p:cNvPr id="24" name="Immagine 23">
            <a:extLst>
              <a:ext uri="{FF2B5EF4-FFF2-40B4-BE49-F238E27FC236}">
                <a16:creationId xmlns:a16="http://schemas.microsoft.com/office/drawing/2014/main" id="{1116B6A2-72E9-4D96-B759-76799106D7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8601" y="3906693"/>
            <a:ext cx="841905" cy="468000"/>
          </a:xfrm>
          <a:prstGeom prst="rect">
            <a:avLst/>
          </a:prstGeom>
        </p:spPr>
      </p:pic>
      <p:pic>
        <p:nvPicPr>
          <p:cNvPr id="25" name="Immagine 24">
            <a:extLst>
              <a:ext uri="{FF2B5EF4-FFF2-40B4-BE49-F238E27FC236}">
                <a16:creationId xmlns:a16="http://schemas.microsoft.com/office/drawing/2014/main" id="{9B9B77B5-2859-4AC8-B137-1024FBF84D3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6164" y="3906693"/>
            <a:ext cx="841905" cy="468000"/>
          </a:xfrm>
          <a:prstGeom prst="rect">
            <a:avLst/>
          </a:prstGeom>
        </p:spPr>
      </p:pic>
      <p:pic>
        <p:nvPicPr>
          <p:cNvPr id="26" name="Immagine 25">
            <a:extLst>
              <a:ext uri="{FF2B5EF4-FFF2-40B4-BE49-F238E27FC236}">
                <a16:creationId xmlns:a16="http://schemas.microsoft.com/office/drawing/2014/main" id="{74899CD2-2372-4399-8839-7C93E94E245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3727" y="3906693"/>
            <a:ext cx="841905" cy="468000"/>
          </a:xfrm>
          <a:prstGeom prst="rect">
            <a:avLst/>
          </a:prstGeom>
        </p:spPr>
      </p:pic>
      <p:sp>
        <p:nvSpPr>
          <p:cNvPr id="31" name="Ovale 30">
            <a:extLst>
              <a:ext uri="{FF2B5EF4-FFF2-40B4-BE49-F238E27FC236}">
                <a16:creationId xmlns:a16="http://schemas.microsoft.com/office/drawing/2014/main" id="{D3F66D2B-DAA7-41DB-AF28-368072BD1A1C}"/>
              </a:ext>
            </a:extLst>
          </p:cNvPr>
          <p:cNvSpPr>
            <a:spLocks noChangeAspect="1"/>
          </p:cNvSpPr>
          <p:nvPr/>
        </p:nvSpPr>
        <p:spPr>
          <a:xfrm>
            <a:off x="238841" y="4488876"/>
            <a:ext cx="132922" cy="1440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2" name="Ovale 31">
            <a:extLst>
              <a:ext uri="{FF2B5EF4-FFF2-40B4-BE49-F238E27FC236}">
                <a16:creationId xmlns:a16="http://schemas.microsoft.com/office/drawing/2014/main" id="{01F6D84B-8FA5-4C37-B457-0CD1CADF9D21}"/>
              </a:ext>
            </a:extLst>
          </p:cNvPr>
          <p:cNvSpPr>
            <a:spLocks noChangeAspect="1"/>
          </p:cNvSpPr>
          <p:nvPr/>
        </p:nvSpPr>
        <p:spPr>
          <a:xfrm>
            <a:off x="238841" y="4697654"/>
            <a:ext cx="132922" cy="14400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3" name="Ovale 32">
            <a:extLst>
              <a:ext uri="{FF2B5EF4-FFF2-40B4-BE49-F238E27FC236}">
                <a16:creationId xmlns:a16="http://schemas.microsoft.com/office/drawing/2014/main" id="{323165B9-CA9A-4E69-8A31-C9993B198C75}"/>
              </a:ext>
            </a:extLst>
          </p:cNvPr>
          <p:cNvSpPr>
            <a:spLocks noChangeAspect="1"/>
          </p:cNvSpPr>
          <p:nvPr/>
        </p:nvSpPr>
        <p:spPr>
          <a:xfrm>
            <a:off x="238841" y="4916182"/>
            <a:ext cx="132922" cy="14400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aphicFrame>
        <p:nvGraphicFramePr>
          <p:cNvPr id="34" name="Tabella 33">
            <a:extLst>
              <a:ext uri="{FF2B5EF4-FFF2-40B4-BE49-F238E27FC236}">
                <a16:creationId xmlns:a16="http://schemas.microsoft.com/office/drawing/2014/main" id="{8C9B3CF1-F070-4075-8166-E9F18D75AD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4933321"/>
              </p:ext>
            </p:extLst>
          </p:nvPr>
        </p:nvGraphicFramePr>
        <p:xfrm>
          <a:off x="133350" y="5136384"/>
          <a:ext cx="11919858" cy="15947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19250">
                  <a:extLst>
                    <a:ext uri="{9D8B030D-6E8A-4147-A177-3AD203B41FA5}">
                      <a16:colId xmlns:a16="http://schemas.microsoft.com/office/drawing/2014/main" val="2944020019"/>
                    </a:ext>
                  </a:extLst>
                </a:gridCol>
                <a:gridCol w="1190433">
                  <a:extLst>
                    <a:ext uri="{9D8B030D-6E8A-4147-A177-3AD203B41FA5}">
                      <a16:colId xmlns:a16="http://schemas.microsoft.com/office/drawing/2014/main" val="79365766"/>
                    </a:ext>
                  </a:extLst>
                </a:gridCol>
                <a:gridCol w="1822035">
                  <a:extLst>
                    <a:ext uri="{9D8B030D-6E8A-4147-A177-3AD203B41FA5}">
                      <a16:colId xmlns:a16="http://schemas.microsoft.com/office/drawing/2014/main" val="4129911090"/>
                    </a:ext>
                  </a:extLst>
                </a:gridCol>
                <a:gridCol w="1822035">
                  <a:extLst>
                    <a:ext uri="{9D8B030D-6E8A-4147-A177-3AD203B41FA5}">
                      <a16:colId xmlns:a16="http://schemas.microsoft.com/office/drawing/2014/main" val="1567833803"/>
                    </a:ext>
                  </a:extLst>
                </a:gridCol>
                <a:gridCol w="1822035">
                  <a:extLst>
                    <a:ext uri="{9D8B030D-6E8A-4147-A177-3AD203B41FA5}">
                      <a16:colId xmlns:a16="http://schemas.microsoft.com/office/drawing/2014/main" val="291230167"/>
                    </a:ext>
                  </a:extLst>
                </a:gridCol>
                <a:gridCol w="1822035">
                  <a:extLst>
                    <a:ext uri="{9D8B030D-6E8A-4147-A177-3AD203B41FA5}">
                      <a16:colId xmlns:a16="http://schemas.microsoft.com/office/drawing/2014/main" val="1988389916"/>
                    </a:ext>
                  </a:extLst>
                </a:gridCol>
                <a:gridCol w="1822035">
                  <a:extLst>
                    <a:ext uri="{9D8B030D-6E8A-4147-A177-3AD203B41FA5}">
                      <a16:colId xmlns:a16="http://schemas.microsoft.com/office/drawing/2014/main" val="744706569"/>
                    </a:ext>
                  </a:extLst>
                </a:gridCol>
              </a:tblGrid>
              <a:tr h="397992">
                <a:tc gridSpan="7">
                  <a:txBody>
                    <a:bodyPr/>
                    <a:lstStyle/>
                    <a:p>
                      <a:pPr algn="ctr"/>
                      <a:r>
                        <a:rPr lang="it-IT" sz="2000">
                          <a:solidFill>
                            <a:schemeClr val="tx1"/>
                          </a:solidFill>
                        </a:rPr>
                        <a:t>Distribuzione degli studenti nei livelli di apprendimento</a:t>
                      </a:r>
                      <a:endParaRPr lang="it-IT" sz="20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>
                        <a:latin typeface="Segoe Print" panose="02000600000000000000" pitchFamily="2" charset="0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3653957"/>
                  </a:ext>
                </a:extLst>
              </a:tr>
              <a:tr h="524335">
                <a:tc>
                  <a:txBody>
                    <a:bodyPr/>
                    <a:lstStyle/>
                    <a:p>
                      <a:pPr algn="ctr"/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/>
                        <a:t>Materia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/>
                        <a:t>Studenti</a:t>
                      </a:r>
                    </a:p>
                    <a:p>
                      <a:pPr algn="ctr"/>
                      <a:r>
                        <a:rPr lang="it-IT" sz="1400" b="1"/>
                        <a:t>a livello 1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/>
                        <a:t>Studenti</a:t>
                      </a:r>
                    </a:p>
                    <a:p>
                      <a:pPr algn="ctr"/>
                      <a:r>
                        <a:rPr lang="it-IT" sz="1400" b="1"/>
                        <a:t>a livello 2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/>
                        <a:t>Studenti</a:t>
                      </a:r>
                    </a:p>
                    <a:p>
                      <a:pPr algn="ctr"/>
                      <a:r>
                        <a:rPr lang="it-IT" sz="1400" b="1"/>
                        <a:t>a livello 3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/>
                        <a:t>Studenti</a:t>
                      </a:r>
                    </a:p>
                    <a:p>
                      <a:pPr algn="ctr"/>
                      <a:r>
                        <a:rPr lang="it-IT" sz="1400" b="1"/>
                        <a:t>a livello 4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/>
                        <a:t>Studenti</a:t>
                      </a:r>
                    </a:p>
                    <a:p>
                      <a:pPr algn="ctr"/>
                      <a:r>
                        <a:rPr lang="it-IT" sz="1400" b="1"/>
                        <a:t>a livello 5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43048503"/>
                  </a:ext>
                </a:extLst>
              </a:tr>
              <a:tr h="336236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OMISSIS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/>
                        <a:t>ITALIANO</a:t>
                      </a:r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(25,0%)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(29,2%)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(25,0%)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(16,7%)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(4,2%)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468404980"/>
                  </a:ext>
                </a:extLst>
              </a:tr>
              <a:tr h="336236">
                <a:tc>
                  <a:txBody>
                    <a:bodyPr/>
                    <a:lstStyle/>
                    <a:p>
                      <a:pPr algn="ctr"/>
                      <a:r>
                        <a:rPr lang="it-IT" sz="1400" b="1">
                          <a:solidFill>
                            <a:schemeClr val="tx1"/>
                          </a:solidFill>
                          <a:latin typeface="+mn-lt"/>
                        </a:rPr>
                        <a:t>OMISSIS</a:t>
                      </a:r>
                      <a:endParaRPr lang="it-IT" sz="1400" b="1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/>
                        <a:t>MATEMATICA</a:t>
                      </a:r>
                      <a:endParaRPr lang="it-IT" sz="140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(16,7%)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(37,5%)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(12,5%)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(33,3%)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(0,0%)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65392956"/>
                  </a:ext>
                </a:extLst>
              </a:tr>
            </a:tbl>
          </a:graphicData>
        </a:graphic>
      </p:graphicFrame>
      <p:pic>
        <p:nvPicPr>
          <p:cNvPr id="27" name="Immagine 26">
            <a:extLst>
              <a:ext uri="{FF2B5EF4-FFF2-40B4-BE49-F238E27FC236}">
                <a16:creationId xmlns:a16="http://schemas.microsoft.com/office/drawing/2014/main" id="{9DF42EC1-C442-473D-BAC8-C7504C32544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8409" y="3398001"/>
            <a:ext cx="841905" cy="468000"/>
          </a:xfrm>
          <a:prstGeom prst="rect">
            <a:avLst/>
          </a:prstGeom>
        </p:spPr>
      </p:pic>
      <p:pic>
        <p:nvPicPr>
          <p:cNvPr id="28" name="Immagine 27">
            <a:extLst>
              <a:ext uri="{FF2B5EF4-FFF2-40B4-BE49-F238E27FC236}">
                <a16:creationId xmlns:a16="http://schemas.microsoft.com/office/drawing/2014/main" id="{2F0D13FE-3870-4365-8DDC-C176006A8BE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7957" y="3394872"/>
            <a:ext cx="841905" cy="468000"/>
          </a:xfrm>
          <a:prstGeom prst="rect">
            <a:avLst/>
          </a:prstGeom>
        </p:spPr>
      </p:pic>
      <p:pic>
        <p:nvPicPr>
          <p:cNvPr id="29" name="Immagine 28">
            <a:extLst>
              <a:ext uri="{FF2B5EF4-FFF2-40B4-BE49-F238E27FC236}">
                <a16:creationId xmlns:a16="http://schemas.microsoft.com/office/drawing/2014/main" id="{C87FB967-89A3-4DAD-843A-D96B2AFC85A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7506" y="3394872"/>
            <a:ext cx="841905" cy="468000"/>
          </a:xfrm>
          <a:prstGeom prst="rect">
            <a:avLst/>
          </a:prstGeom>
        </p:spPr>
      </p:pic>
      <p:pic>
        <p:nvPicPr>
          <p:cNvPr id="30" name="Immagine 29">
            <a:extLst>
              <a:ext uri="{FF2B5EF4-FFF2-40B4-BE49-F238E27FC236}">
                <a16:creationId xmlns:a16="http://schemas.microsoft.com/office/drawing/2014/main" id="{0BE0F81C-8EC8-44A3-9039-2051184A5A0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3727" y="1218330"/>
            <a:ext cx="841905" cy="468000"/>
          </a:xfrm>
          <a:prstGeom prst="rect">
            <a:avLst/>
          </a:prstGeom>
        </p:spPr>
      </p:pic>
      <p:pic>
        <p:nvPicPr>
          <p:cNvPr id="35" name="Immagine 34">
            <a:extLst>
              <a:ext uri="{FF2B5EF4-FFF2-40B4-BE49-F238E27FC236}">
                <a16:creationId xmlns:a16="http://schemas.microsoft.com/office/drawing/2014/main" id="{A84FC111-D1BE-4DA8-824B-C108988D931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3822" y="1218330"/>
            <a:ext cx="841905" cy="468000"/>
          </a:xfrm>
          <a:prstGeom prst="rect">
            <a:avLst/>
          </a:prstGeom>
        </p:spPr>
      </p:pic>
      <p:pic>
        <p:nvPicPr>
          <p:cNvPr id="36" name="Immagine 35">
            <a:extLst>
              <a:ext uri="{FF2B5EF4-FFF2-40B4-BE49-F238E27FC236}">
                <a16:creationId xmlns:a16="http://schemas.microsoft.com/office/drawing/2014/main" id="{EBAA89E1-1DD8-4E91-AF1B-1191C006C2C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3917" y="1218330"/>
            <a:ext cx="841905" cy="468000"/>
          </a:xfrm>
          <a:prstGeom prst="rect">
            <a:avLst/>
          </a:prstGeom>
        </p:spPr>
      </p:pic>
      <p:pic>
        <p:nvPicPr>
          <p:cNvPr id="37" name="Immagine 36">
            <a:extLst>
              <a:ext uri="{FF2B5EF4-FFF2-40B4-BE49-F238E27FC236}">
                <a16:creationId xmlns:a16="http://schemas.microsoft.com/office/drawing/2014/main" id="{1AB0E809-2C56-4984-BA2C-C0E3DD41A30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8506" y="1738119"/>
            <a:ext cx="841905" cy="468000"/>
          </a:xfrm>
          <a:prstGeom prst="rect">
            <a:avLst/>
          </a:prstGeom>
        </p:spPr>
      </p:pic>
      <p:pic>
        <p:nvPicPr>
          <p:cNvPr id="38" name="Immagine 37">
            <a:extLst>
              <a:ext uri="{FF2B5EF4-FFF2-40B4-BE49-F238E27FC236}">
                <a16:creationId xmlns:a16="http://schemas.microsoft.com/office/drawing/2014/main" id="{63CEFD19-F83D-4730-9B18-546BF89140A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8601" y="1738119"/>
            <a:ext cx="841905" cy="468000"/>
          </a:xfrm>
          <a:prstGeom prst="rect">
            <a:avLst/>
          </a:prstGeom>
        </p:spPr>
      </p:pic>
      <p:pic>
        <p:nvPicPr>
          <p:cNvPr id="39" name="Immagine 38">
            <a:extLst>
              <a:ext uri="{FF2B5EF4-FFF2-40B4-BE49-F238E27FC236}">
                <a16:creationId xmlns:a16="http://schemas.microsoft.com/office/drawing/2014/main" id="{0CC21842-8F26-49A2-83E6-BEBAE6B5B77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3726" y="1738119"/>
            <a:ext cx="841905" cy="46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15671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47627</TotalTime>
  <Words>5263</Words>
  <Application>Microsoft Office PowerPoint</Application>
  <PresentationFormat>Widescreen</PresentationFormat>
  <Paragraphs>1621</Paragraphs>
  <Slides>53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53</vt:i4>
      </vt:variant>
    </vt:vector>
  </HeadingPairs>
  <TitlesOfParts>
    <vt:vector size="58" baseType="lpstr">
      <vt:lpstr>Arial</vt:lpstr>
      <vt:lpstr>Calibri</vt:lpstr>
      <vt:lpstr>Calibri Light</vt:lpstr>
      <vt:lpstr>Segoe Print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Komatiite</dc:creator>
  <cp:lastModifiedBy>Komatiite</cp:lastModifiedBy>
  <cp:revision>230</cp:revision>
  <dcterms:created xsi:type="dcterms:W3CDTF">2024-10-20T05:02:28Z</dcterms:created>
  <dcterms:modified xsi:type="dcterms:W3CDTF">2024-11-23T17:18:41Z</dcterms:modified>
</cp:coreProperties>
</file>